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1" r:id="rId1"/>
  </p:sldMasterIdLst>
  <p:notesMasterIdLst>
    <p:notesMasterId r:id="rId17"/>
  </p:notesMasterIdLst>
  <p:sldIdLst>
    <p:sldId id="283" r:id="rId2"/>
    <p:sldId id="257" r:id="rId3"/>
    <p:sldId id="273" r:id="rId4"/>
    <p:sldId id="270" r:id="rId5"/>
    <p:sldId id="292" r:id="rId6"/>
    <p:sldId id="287" r:id="rId7"/>
    <p:sldId id="289" r:id="rId8"/>
    <p:sldId id="286" r:id="rId9"/>
    <p:sldId id="277" r:id="rId10"/>
    <p:sldId id="291" r:id="rId11"/>
    <p:sldId id="278" r:id="rId12"/>
    <p:sldId id="293" r:id="rId13"/>
    <p:sldId id="271" r:id="rId14"/>
    <p:sldId id="272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C367"/>
    <a:srgbClr val="F842EB"/>
    <a:srgbClr val="FF9E3D"/>
    <a:srgbClr val="D208C4"/>
    <a:srgbClr val="7FA462"/>
    <a:srgbClr val="FDC7F9"/>
    <a:srgbClr val="FA86F2"/>
    <a:srgbClr val="FFFFFF"/>
    <a:srgbClr val="2C3134"/>
    <a:srgbClr val="89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2F5360-9543-4181-9B3B-0336468981DC}" v="1957" dt="2020-06-18T23:38:48.2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95" autoAdjust="0"/>
    <p:restoredTop sz="97436" autoAdjust="0"/>
  </p:normalViewPr>
  <p:slideViewPr>
    <p:cSldViewPr snapToGrid="0">
      <p:cViewPr varScale="1">
        <p:scale>
          <a:sx n="119" d="100"/>
          <a:sy n="119" d="100"/>
        </p:scale>
        <p:origin x="108" y="9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wson Ho" userId="367a076a6b726d6a" providerId="LiveId" clId="{512F5360-9543-4181-9B3B-0336468981DC}"/>
    <pc:docChg chg="undo redo custSel mod addSld delSld modSld sldOrd">
      <pc:chgData name="Lawson Ho" userId="367a076a6b726d6a" providerId="LiveId" clId="{512F5360-9543-4181-9B3B-0336468981DC}" dt="2020-06-19T00:07:54.549" v="7821" actId="20577"/>
      <pc:docMkLst>
        <pc:docMk/>
      </pc:docMkLst>
      <pc:sldChg chg="addSp delSp modSp mod setBg">
        <pc:chgData name="Lawson Ho" userId="367a076a6b726d6a" providerId="LiveId" clId="{512F5360-9543-4181-9B3B-0336468981DC}" dt="2020-06-18T21:38:54.295" v="6884" actId="2711"/>
        <pc:sldMkLst>
          <pc:docMk/>
          <pc:sldMk cId="1364532406" sldId="257"/>
        </pc:sldMkLst>
        <pc:spChg chg="mod">
          <ac:chgData name="Lawson Ho" userId="367a076a6b726d6a" providerId="LiveId" clId="{512F5360-9543-4181-9B3B-0336468981DC}" dt="2020-06-18T21:34:16.895" v="6874" actId="122"/>
          <ac:spMkLst>
            <pc:docMk/>
            <pc:sldMk cId="1364532406" sldId="257"/>
            <ac:spMk id="2" creationId="{8553F402-3E5C-43A8-8759-F24380CE0490}"/>
          </ac:spMkLst>
        </pc:spChg>
        <pc:spChg chg="mod">
          <ac:chgData name="Lawson Ho" userId="367a076a6b726d6a" providerId="LiveId" clId="{512F5360-9543-4181-9B3B-0336468981DC}" dt="2020-06-18T21:38:54.295" v="6884" actId="2711"/>
          <ac:spMkLst>
            <pc:docMk/>
            <pc:sldMk cId="1364532406" sldId="257"/>
            <ac:spMk id="3" creationId="{08FCBA69-EBF2-45E2-B14D-2A449E0E9C64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1364532406" sldId="257"/>
            <ac:spMk id="4" creationId="{A5B42E4D-6B14-440C-85AB-45961C2D4E30}"/>
          </ac:spMkLst>
        </pc:spChg>
        <pc:spChg chg="mod">
          <ac:chgData name="Lawson Ho" userId="367a076a6b726d6a" providerId="LiveId" clId="{512F5360-9543-4181-9B3B-0336468981DC}" dt="2020-06-18T01:31:43.424" v="3531"/>
          <ac:spMkLst>
            <pc:docMk/>
            <pc:sldMk cId="1364532406" sldId="257"/>
            <ac:spMk id="6" creationId="{04E00E6E-B936-4D49-9483-A675B3DB0C90}"/>
          </ac:spMkLst>
        </pc:spChg>
        <pc:spChg chg="mod">
          <ac:chgData name="Lawson Ho" userId="367a076a6b726d6a" providerId="LiveId" clId="{512F5360-9543-4181-9B3B-0336468981DC}" dt="2020-06-18T01:31:43.424" v="3531"/>
          <ac:spMkLst>
            <pc:docMk/>
            <pc:sldMk cId="1364532406" sldId="257"/>
            <ac:spMk id="7" creationId="{A8CEB9FC-6909-4A47-A4A8-DA49DA506667}"/>
          </ac:spMkLst>
        </pc:spChg>
        <pc:spChg chg="mod">
          <ac:chgData name="Lawson Ho" userId="367a076a6b726d6a" providerId="LiveId" clId="{512F5360-9543-4181-9B3B-0336468981DC}" dt="2020-06-18T21:20:02.499" v="6622" actId="20577"/>
          <ac:spMkLst>
            <pc:docMk/>
            <pc:sldMk cId="1364532406" sldId="257"/>
            <ac:spMk id="9" creationId="{1D520F70-B5A7-4343-99CF-E4617A2DE166}"/>
          </ac:spMkLst>
        </pc:spChg>
        <pc:grpChg chg="add del mod ord">
          <ac:chgData name="Lawson Ho" userId="367a076a6b726d6a" providerId="LiveId" clId="{512F5360-9543-4181-9B3B-0336468981DC}" dt="2020-06-18T19:24:44.083" v="5515" actId="478"/>
          <ac:grpSpMkLst>
            <pc:docMk/>
            <pc:sldMk cId="1364532406" sldId="257"/>
            <ac:grpSpMk id="5" creationId="{F14CE7D2-BDF2-463E-8657-CC7F278ABA81}"/>
          </ac:grpSpMkLst>
        </pc:grpChg>
        <pc:picChg chg="add mod ord modCrop">
          <ac:chgData name="Lawson Ho" userId="367a076a6b726d6a" providerId="LiveId" clId="{512F5360-9543-4181-9B3B-0336468981DC}" dt="2020-06-18T20:03:02.769" v="6157" actId="732"/>
          <ac:picMkLst>
            <pc:docMk/>
            <pc:sldMk cId="1364532406" sldId="257"/>
            <ac:picMk id="8" creationId="{90E17847-B874-4B0E-B718-8104531B2AE9}"/>
          </ac:picMkLst>
        </pc:picChg>
      </pc:sldChg>
      <pc:sldChg chg="modSp">
        <pc:chgData name="Lawson Ho" userId="367a076a6b726d6a" providerId="LiveId" clId="{512F5360-9543-4181-9B3B-0336468981DC}" dt="2020-06-18T03:59:16.827" v="4136"/>
        <pc:sldMkLst>
          <pc:docMk/>
          <pc:sldMk cId="1627115755" sldId="267"/>
        </pc:sldMkLst>
        <pc:spChg chg="mod">
          <ac:chgData name="Lawson Ho" userId="367a076a6b726d6a" providerId="LiveId" clId="{512F5360-9543-4181-9B3B-0336468981DC}" dt="2020-06-18T03:59:16.827" v="4136"/>
          <ac:spMkLst>
            <pc:docMk/>
            <pc:sldMk cId="1627115755" sldId="267"/>
            <ac:spMk id="2" creationId="{BDBADBA3-135C-4578-939D-D9CF81D10475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1627115755" sldId="267"/>
            <ac:spMk id="3" creationId="{61EC40D8-2C06-467B-998B-B16A7152D826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1627115755" sldId="267"/>
            <ac:spMk id="4" creationId="{BCC75024-86A7-4BD5-BB18-14EFB6F4AC06}"/>
          </ac:spMkLst>
        </pc:spChg>
      </pc:sldChg>
      <pc:sldChg chg="addSp modSp mod setBg">
        <pc:chgData name="Lawson Ho" userId="367a076a6b726d6a" providerId="LiveId" clId="{512F5360-9543-4181-9B3B-0336468981DC}" dt="2020-06-18T21:47:49.090" v="6991" actId="403"/>
        <pc:sldMkLst>
          <pc:docMk/>
          <pc:sldMk cId="404344554" sldId="270"/>
        </pc:sldMkLst>
        <pc:spChg chg="mod">
          <ac:chgData name="Lawson Ho" userId="367a076a6b726d6a" providerId="LiveId" clId="{512F5360-9543-4181-9B3B-0336468981DC}" dt="2020-06-18T03:59:16.827" v="4136"/>
          <ac:spMkLst>
            <pc:docMk/>
            <pc:sldMk cId="404344554" sldId="270"/>
            <ac:spMk id="2" creationId="{31B7F867-094E-4433-A210-9F4E1C1B1AE3}"/>
          </ac:spMkLst>
        </pc:spChg>
        <pc:spChg chg="mod">
          <ac:chgData name="Lawson Ho" userId="367a076a6b726d6a" providerId="LiveId" clId="{512F5360-9543-4181-9B3B-0336468981DC}" dt="2020-06-18T21:47:49.090" v="6991" actId="403"/>
          <ac:spMkLst>
            <pc:docMk/>
            <pc:sldMk cId="404344554" sldId="270"/>
            <ac:spMk id="3" creationId="{A4151A5D-E3A4-46A6-9433-33E7FA33E7BC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404344554" sldId="270"/>
            <ac:spMk id="4" creationId="{BEB99EBA-C107-4705-8B7B-89B2238CD06F}"/>
          </ac:spMkLst>
        </pc:spChg>
        <pc:spChg chg="mod">
          <ac:chgData name="Lawson Ho" userId="367a076a6b726d6a" providerId="LiveId" clId="{512F5360-9543-4181-9B3B-0336468981DC}" dt="2020-06-18T21:22:51.763" v="6717" actId="20577"/>
          <ac:spMkLst>
            <pc:docMk/>
            <pc:sldMk cId="404344554" sldId="270"/>
            <ac:spMk id="6" creationId="{F899B2FC-8DDD-4C75-8932-D39067BD4543}"/>
          </ac:spMkLst>
        </pc:spChg>
        <pc:picChg chg="add mod ord modCrop">
          <ac:chgData name="Lawson Ho" userId="367a076a6b726d6a" providerId="LiveId" clId="{512F5360-9543-4181-9B3B-0336468981DC}" dt="2020-06-18T20:02:29.463" v="6152" actId="732"/>
          <ac:picMkLst>
            <pc:docMk/>
            <pc:sldMk cId="404344554" sldId="270"/>
            <ac:picMk id="5" creationId="{9981CFE1-F642-42A6-A4BF-4028F931F7FA}"/>
          </ac:picMkLst>
        </pc:picChg>
      </pc:sldChg>
      <pc:sldChg chg="addSp delSp modSp mod">
        <pc:chgData name="Lawson Ho" userId="367a076a6b726d6a" providerId="LiveId" clId="{512F5360-9543-4181-9B3B-0336468981DC}" dt="2020-06-19T00:07:54.549" v="7821" actId="20577"/>
        <pc:sldMkLst>
          <pc:docMk/>
          <pc:sldMk cId="3228205846" sldId="271"/>
        </pc:sldMkLst>
        <pc:spChg chg="mod">
          <ac:chgData name="Lawson Ho" userId="367a076a6b726d6a" providerId="LiveId" clId="{512F5360-9543-4181-9B3B-0336468981DC}" dt="2020-06-18T19:52:48.315" v="6078" actId="207"/>
          <ac:spMkLst>
            <pc:docMk/>
            <pc:sldMk cId="3228205846" sldId="271"/>
            <ac:spMk id="2" creationId="{E8123087-CDF6-490D-96EB-28461F5443DA}"/>
          </ac:spMkLst>
        </pc:spChg>
        <pc:spChg chg="mod">
          <ac:chgData name="Lawson Ho" userId="367a076a6b726d6a" providerId="LiveId" clId="{512F5360-9543-4181-9B3B-0336468981DC}" dt="2020-06-19T00:07:54.549" v="7821" actId="20577"/>
          <ac:spMkLst>
            <pc:docMk/>
            <pc:sldMk cId="3228205846" sldId="271"/>
            <ac:spMk id="3" creationId="{CEC5197E-F232-4DD2-9D62-2A70568B0738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3228205846" sldId="271"/>
            <ac:spMk id="4" creationId="{440743C6-76F9-42CF-A040-563C458913D0}"/>
          </ac:spMkLst>
        </pc:spChg>
        <pc:picChg chg="add del mod">
          <ac:chgData name="Lawson Ho" userId="367a076a6b726d6a" providerId="LiveId" clId="{512F5360-9543-4181-9B3B-0336468981DC}" dt="2020-06-17T08:39:04.157" v="349" actId="478"/>
          <ac:picMkLst>
            <pc:docMk/>
            <pc:sldMk cId="3228205846" sldId="271"/>
            <ac:picMk id="5" creationId="{2F916AB4-6D59-4401-B47E-A0136B4A0984}"/>
          </ac:picMkLst>
        </pc:picChg>
        <pc:picChg chg="add mod ord modCrop">
          <ac:chgData name="Lawson Ho" userId="367a076a6b726d6a" providerId="LiveId" clId="{512F5360-9543-4181-9B3B-0336468981DC}" dt="2020-06-18T20:04:37.121" v="6171" actId="732"/>
          <ac:picMkLst>
            <pc:docMk/>
            <pc:sldMk cId="3228205846" sldId="271"/>
            <ac:picMk id="5" creationId="{C7F1F497-8A52-472A-BC17-1D41D3AED98F}"/>
          </ac:picMkLst>
        </pc:picChg>
        <pc:picChg chg="add del mod">
          <ac:chgData name="Lawson Ho" userId="367a076a6b726d6a" providerId="LiveId" clId="{512F5360-9543-4181-9B3B-0336468981DC}" dt="2020-06-17T08:40:45.333" v="356" actId="478"/>
          <ac:picMkLst>
            <pc:docMk/>
            <pc:sldMk cId="3228205846" sldId="271"/>
            <ac:picMk id="6" creationId="{4E513600-95CA-4247-89C3-964FDC58A70B}"/>
          </ac:picMkLst>
        </pc:picChg>
      </pc:sldChg>
      <pc:sldChg chg="addSp modSp mod">
        <pc:chgData name="Lawson Ho" userId="367a076a6b726d6a" providerId="LiveId" clId="{512F5360-9543-4181-9B3B-0336468981DC}" dt="2020-06-18T20:04:49.478" v="6173" actId="732"/>
        <pc:sldMkLst>
          <pc:docMk/>
          <pc:sldMk cId="93909034" sldId="272"/>
        </pc:sldMkLst>
        <pc:spChg chg="mod">
          <ac:chgData name="Lawson Ho" userId="367a076a6b726d6a" providerId="LiveId" clId="{512F5360-9543-4181-9B3B-0336468981DC}" dt="2020-06-18T07:26:01.403" v="4170" actId="2711"/>
          <ac:spMkLst>
            <pc:docMk/>
            <pc:sldMk cId="93909034" sldId="272"/>
            <ac:spMk id="2" creationId="{182D3387-285E-4715-81A1-0BBCBFC1D575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93909034" sldId="272"/>
            <ac:spMk id="3" creationId="{E3FE0463-9B0A-4534-BDDB-DDADC75887D1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93909034" sldId="272"/>
            <ac:spMk id="4" creationId="{82A067DD-6F8F-4436-AF52-AC67B114E14A}"/>
          </ac:spMkLst>
        </pc:spChg>
        <pc:picChg chg="add mod ord modCrop">
          <ac:chgData name="Lawson Ho" userId="367a076a6b726d6a" providerId="LiveId" clId="{512F5360-9543-4181-9B3B-0336468981DC}" dt="2020-06-18T20:04:49.478" v="6173" actId="732"/>
          <ac:picMkLst>
            <pc:docMk/>
            <pc:sldMk cId="93909034" sldId="272"/>
            <ac:picMk id="5" creationId="{123CB546-B473-492E-A278-A78C59FFC0A0}"/>
          </ac:picMkLst>
        </pc:picChg>
      </pc:sldChg>
      <pc:sldChg chg="addSp modSp mod">
        <pc:chgData name="Lawson Ho" userId="367a076a6b726d6a" providerId="LiveId" clId="{512F5360-9543-4181-9B3B-0336468981DC}" dt="2020-06-18T21:21:31.707" v="6658" actId="20577"/>
        <pc:sldMkLst>
          <pc:docMk/>
          <pc:sldMk cId="398777468" sldId="273"/>
        </pc:sldMkLst>
        <pc:spChg chg="mod">
          <ac:chgData name="Lawson Ho" userId="367a076a6b726d6a" providerId="LiveId" clId="{512F5360-9543-4181-9B3B-0336468981DC}" dt="2020-06-18T03:59:16.827" v="4136"/>
          <ac:spMkLst>
            <pc:docMk/>
            <pc:sldMk cId="398777468" sldId="273"/>
            <ac:spMk id="2" creationId="{2EE4F3EF-531E-49DF-8435-3C7B5A713C66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398777468" sldId="273"/>
            <ac:spMk id="4" creationId="{B9945F3E-5F36-4B0B-8572-E681C9D5973C}"/>
          </ac:spMkLst>
        </pc:spChg>
        <pc:spChg chg="mod ord">
          <ac:chgData name="Lawson Ho" userId="367a076a6b726d6a" providerId="LiveId" clId="{512F5360-9543-4181-9B3B-0336468981DC}" dt="2020-06-17T04:08:29.415" v="189" actId="164"/>
          <ac:spMkLst>
            <pc:docMk/>
            <pc:sldMk cId="398777468" sldId="273"/>
            <ac:spMk id="7" creationId="{ADAD05F7-59B7-4D97-A11B-DED243A115CF}"/>
          </ac:spMkLst>
        </pc:spChg>
        <pc:spChg chg="mod">
          <ac:chgData name="Lawson Ho" userId="367a076a6b726d6a" providerId="LiveId" clId="{512F5360-9543-4181-9B3B-0336468981DC}" dt="2020-06-18T21:21:31.707" v="6658" actId="20577"/>
          <ac:spMkLst>
            <pc:docMk/>
            <pc:sldMk cId="398777468" sldId="273"/>
            <ac:spMk id="9" creationId="{9C93AA64-2D23-480E-A429-916057E5587B}"/>
          </ac:spMkLst>
        </pc:spChg>
        <pc:grpChg chg="add mod">
          <ac:chgData name="Lawson Ho" userId="367a076a6b726d6a" providerId="LiveId" clId="{512F5360-9543-4181-9B3B-0336468981DC}" dt="2020-06-18T19:28:50.790" v="5655" actId="1076"/>
          <ac:grpSpMkLst>
            <pc:docMk/>
            <pc:sldMk cId="398777468" sldId="273"/>
            <ac:grpSpMk id="5" creationId="{9009B32B-8AF7-4177-BA05-9737B88B28F2}"/>
          </ac:grpSpMkLst>
        </pc:grpChg>
        <pc:picChg chg="mod ord">
          <ac:chgData name="Lawson Ho" userId="367a076a6b726d6a" providerId="LiveId" clId="{512F5360-9543-4181-9B3B-0336468981DC}" dt="2020-06-17T04:08:29.415" v="189" actId="164"/>
          <ac:picMkLst>
            <pc:docMk/>
            <pc:sldMk cId="398777468" sldId="273"/>
            <ac:picMk id="6" creationId="{D05DDAD9-1549-45D5-A99B-D8BEE04B8D72}"/>
          </ac:picMkLst>
        </pc:picChg>
        <pc:picChg chg="add mod ord modCrop">
          <ac:chgData name="Lawson Ho" userId="367a076a6b726d6a" providerId="LiveId" clId="{512F5360-9543-4181-9B3B-0336468981DC}" dt="2020-06-18T20:02:48.691" v="6155" actId="732"/>
          <ac:picMkLst>
            <pc:docMk/>
            <pc:sldMk cId="398777468" sldId="273"/>
            <ac:picMk id="8" creationId="{8B1E4840-DEBD-4F6C-A9EA-3B15D44ECFC4}"/>
          </ac:picMkLst>
        </pc:picChg>
      </pc:sldChg>
      <pc:sldChg chg="addSp modSp mod">
        <pc:chgData name="Lawson Ho" userId="367a076a6b726d6a" providerId="LiveId" clId="{512F5360-9543-4181-9B3B-0336468981DC}" dt="2020-06-18T20:28:45.154" v="6330" actId="113"/>
        <pc:sldMkLst>
          <pc:docMk/>
          <pc:sldMk cId="3376232984" sldId="277"/>
        </pc:sldMkLst>
        <pc:spChg chg="mod">
          <ac:chgData name="Lawson Ho" userId="367a076a6b726d6a" providerId="LiveId" clId="{512F5360-9543-4181-9B3B-0336468981DC}" dt="2020-06-18T20:28:45.154" v="6330" actId="113"/>
          <ac:spMkLst>
            <pc:docMk/>
            <pc:sldMk cId="3376232984" sldId="277"/>
            <ac:spMk id="2" creationId="{1C2D07AF-67F4-446E-B427-52372BDCAE25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3376232984" sldId="277"/>
            <ac:spMk id="4" creationId="{73E5953A-86B7-4197-B778-506405187C17}"/>
          </ac:spMkLst>
        </pc:spChg>
        <pc:picChg chg="add mod ord modCrop">
          <ac:chgData name="Lawson Ho" userId="367a076a6b726d6a" providerId="LiveId" clId="{512F5360-9543-4181-9B3B-0336468981DC}" dt="2020-06-18T20:04:02.243" v="6167" actId="732"/>
          <ac:picMkLst>
            <pc:docMk/>
            <pc:sldMk cId="3376232984" sldId="277"/>
            <ac:picMk id="5" creationId="{41C80FAE-4965-4319-ACEE-EE7F8FB52732}"/>
          </ac:picMkLst>
        </pc:picChg>
      </pc:sldChg>
      <pc:sldChg chg="addSp modSp mod">
        <pc:chgData name="Lawson Ho" userId="367a076a6b726d6a" providerId="LiveId" clId="{512F5360-9543-4181-9B3B-0336468981DC}" dt="2020-06-18T20:04:19.035" v="6169" actId="732"/>
        <pc:sldMkLst>
          <pc:docMk/>
          <pc:sldMk cId="45758510" sldId="278"/>
        </pc:sldMkLst>
        <pc:spChg chg="mod">
          <ac:chgData name="Lawson Ho" userId="367a076a6b726d6a" providerId="LiveId" clId="{512F5360-9543-4181-9B3B-0336468981DC}" dt="2020-06-18T07:25:46.159" v="4168" actId="14100"/>
          <ac:spMkLst>
            <pc:docMk/>
            <pc:sldMk cId="45758510" sldId="278"/>
            <ac:spMk id="2" creationId="{9C38DFD5-1628-4971-B805-584B4207437C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45758510" sldId="278"/>
            <ac:spMk id="4" creationId="{ECEE87FA-CDA4-4528-9B24-0393AF151A59}"/>
          </ac:spMkLst>
        </pc:spChg>
        <pc:picChg chg="add mod ord modCrop">
          <ac:chgData name="Lawson Ho" userId="367a076a6b726d6a" providerId="LiveId" clId="{512F5360-9543-4181-9B3B-0336468981DC}" dt="2020-06-18T20:04:19.035" v="6169" actId="732"/>
          <ac:picMkLst>
            <pc:docMk/>
            <pc:sldMk cId="45758510" sldId="278"/>
            <ac:picMk id="3" creationId="{00D709D3-1944-4B71-B642-2FBCA0DF263F}"/>
          </ac:picMkLst>
        </pc:picChg>
      </pc:sldChg>
      <pc:sldChg chg="del">
        <pc:chgData name="Lawson Ho" userId="367a076a6b726d6a" providerId="LiveId" clId="{512F5360-9543-4181-9B3B-0336468981DC}" dt="2020-06-18T02:16:31.478" v="4076" actId="47"/>
        <pc:sldMkLst>
          <pc:docMk/>
          <pc:sldMk cId="1698103289" sldId="279"/>
        </pc:sldMkLst>
      </pc:sldChg>
      <pc:sldChg chg="addSp delSp modSp mod setBg setClrOvrMap delDesignElem">
        <pc:chgData name="Lawson Ho" userId="367a076a6b726d6a" providerId="LiveId" clId="{512F5360-9543-4181-9B3B-0336468981DC}" dt="2020-06-18T21:11:57.327" v="6568"/>
        <pc:sldMkLst>
          <pc:docMk/>
          <pc:sldMk cId="2908364998" sldId="283"/>
        </pc:sldMkLst>
        <pc:spChg chg="mod">
          <ac:chgData name="Lawson Ho" userId="367a076a6b726d6a" providerId="LiveId" clId="{512F5360-9543-4181-9B3B-0336468981DC}" dt="2020-06-18T03:59:37.951" v="4153" actId="27636"/>
          <ac:spMkLst>
            <pc:docMk/>
            <pc:sldMk cId="2908364998" sldId="283"/>
            <ac:spMk id="2" creationId="{966D80DB-5E76-4BFA-8D43-7D903ECA7E64}"/>
          </ac:spMkLst>
        </pc:spChg>
        <pc:spChg chg="mod">
          <ac:chgData name="Lawson Ho" userId="367a076a6b726d6a" providerId="LiveId" clId="{512F5360-9543-4181-9B3B-0336468981DC}" dt="2020-06-18T03:59:37.931" v="4151" actId="26606"/>
          <ac:spMkLst>
            <pc:docMk/>
            <pc:sldMk cId="2908364998" sldId="283"/>
            <ac:spMk id="3" creationId="{DC0B9EC8-B467-4D63-B00E-EF6DE24AF1A2}"/>
          </ac:spMkLst>
        </pc:spChg>
        <pc:spChg chg="add del">
          <ac:chgData name="Lawson Ho" userId="367a076a6b726d6a" providerId="LiveId" clId="{512F5360-9543-4181-9B3B-0336468981DC}" dt="2020-06-18T03:56:14.825" v="4121" actId="26606"/>
          <ac:spMkLst>
            <pc:docMk/>
            <pc:sldMk cId="2908364998" sldId="283"/>
            <ac:spMk id="9" creationId="{71B2258F-86CA-4D4D-8270-BC05FCDEBFB3}"/>
          </ac:spMkLst>
        </pc:spChg>
        <pc:spChg chg="add del">
          <ac:chgData name="Lawson Ho" userId="367a076a6b726d6a" providerId="LiveId" clId="{512F5360-9543-4181-9B3B-0336468981DC}" dt="2020-06-18T03:59:11.451" v="4133"/>
          <ac:spMkLst>
            <pc:docMk/>
            <pc:sldMk cId="2908364998" sldId="283"/>
            <ac:spMk id="10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6:20.493" v="4124" actId="26606"/>
          <ac:spMkLst>
            <pc:docMk/>
            <pc:sldMk cId="2908364998" sldId="283"/>
            <ac:spMk id="11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4:17.646" v="4090" actId="26606"/>
          <ac:spMkLst>
            <pc:docMk/>
            <pc:sldMk cId="2908364998" sldId="283"/>
            <ac:spMk id="12" creationId="{E91DC736-0EF8-4F87-9146-EBF1D2EE4D3D}"/>
          </ac:spMkLst>
        </pc:spChg>
        <pc:spChg chg="add del">
          <ac:chgData name="Lawson Ho" userId="367a076a6b726d6a" providerId="LiveId" clId="{512F5360-9543-4181-9B3B-0336468981DC}" dt="2020-06-18T03:56:20.493" v="4124" actId="26606"/>
          <ac:spMkLst>
            <pc:docMk/>
            <pc:sldMk cId="2908364998" sldId="283"/>
            <ac:spMk id="13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4:17.646" v="4090" actId="26606"/>
          <ac:spMkLst>
            <pc:docMk/>
            <pc:sldMk cId="2908364998" sldId="283"/>
            <ac:spMk id="14" creationId="{097CD68E-23E3-4007-8847-CD0944C4F7BE}"/>
          </ac:spMkLst>
        </pc:spChg>
        <pc:spChg chg="add del">
          <ac:chgData name="Lawson Ho" userId="367a076a6b726d6a" providerId="LiveId" clId="{512F5360-9543-4181-9B3B-0336468981DC}" dt="2020-06-18T03:56:20.493" v="4124" actId="26606"/>
          <ac:spMkLst>
            <pc:docMk/>
            <pc:sldMk cId="2908364998" sldId="283"/>
            <ac:spMk id="15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17.646" v="4090" actId="26606"/>
          <ac:spMkLst>
            <pc:docMk/>
            <pc:sldMk cId="2908364998" sldId="283"/>
            <ac:spMk id="16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6:20.493" v="4124" actId="26606"/>
          <ac:spMkLst>
            <pc:docMk/>
            <pc:sldMk cId="2908364998" sldId="283"/>
            <ac:spMk id="17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4:17.646" v="4090" actId="26606"/>
          <ac:spMkLst>
            <pc:docMk/>
            <pc:sldMk cId="2908364998" sldId="283"/>
            <ac:spMk id="18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6:33.031" v="4126" actId="26606"/>
          <ac:spMkLst>
            <pc:docMk/>
            <pc:sldMk cId="2908364998" sldId="283"/>
            <ac:spMk id="19" creationId="{71B2258F-86CA-4D4D-8270-BC05FCDEBFB3}"/>
          </ac:spMkLst>
        </pc:spChg>
        <pc:spChg chg="add del">
          <ac:chgData name="Lawson Ho" userId="367a076a6b726d6a" providerId="LiveId" clId="{512F5360-9543-4181-9B3B-0336468981DC}" dt="2020-06-18T03:54:19.705" v="4092" actId="26606"/>
          <ac:spMkLst>
            <pc:docMk/>
            <pc:sldMk cId="2908364998" sldId="283"/>
            <ac:spMk id="20" creationId="{87CC2527-562A-4F69-B487-4371E5B243E7}"/>
          </ac:spMkLst>
        </pc:spChg>
        <pc:spChg chg="add del">
          <ac:chgData name="Lawson Ho" userId="367a076a6b726d6a" providerId="LiveId" clId="{512F5360-9543-4181-9B3B-0336468981DC}" dt="2020-06-18T03:59:11.451" v="4133"/>
          <ac:spMkLst>
            <pc:docMk/>
            <pc:sldMk cId="2908364998" sldId="283"/>
            <ac:spMk id="22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4:22.442" v="4095" actId="26606"/>
          <ac:spMkLst>
            <pc:docMk/>
            <pc:sldMk cId="2908364998" sldId="283"/>
            <ac:spMk id="23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4:22.442" v="4095" actId="26606"/>
          <ac:spMkLst>
            <pc:docMk/>
            <pc:sldMk cId="2908364998" sldId="283"/>
            <ac:spMk id="24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4:22.442" v="4095" actId="26606"/>
          <ac:spMkLst>
            <pc:docMk/>
            <pc:sldMk cId="2908364998" sldId="283"/>
            <ac:spMk id="25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22.442" v="4095" actId="26606"/>
          <ac:spMkLst>
            <pc:docMk/>
            <pc:sldMk cId="2908364998" sldId="283"/>
            <ac:spMk id="26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9:11.451" v="4133"/>
          <ac:spMkLst>
            <pc:docMk/>
            <pc:sldMk cId="2908364998" sldId="283"/>
            <ac:spMk id="27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27.323" v="4097" actId="26606"/>
          <ac:spMkLst>
            <pc:docMk/>
            <pc:sldMk cId="2908364998" sldId="283"/>
            <ac:spMk id="28" creationId="{71B2258F-86CA-4D4D-8270-BC05FCDEBFB3}"/>
          </ac:spMkLst>
        </pc:spChg>
        <pc:spChg chg="add del">
          <ac:chgData name="Lawson Ho" userId="367a076a6b726d6a" providerId="LiveId" clId="{512F5360-9543-4181-9B3B-0336468981DC}" dt="2020-06-18T03:59:11.451" v="4133"/>
          <ac:spMkLst>
            <pc:docMk/>
            <pc:sldMk cId="2908364998" sldId="283"/>
            <ac:spMk id="29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4:28.266" v="4100" actId="26606"/>
          <ac:spMkLst>
            <pc:docMk/>
            <pc:sldMk cId="2908364998" sldId="283"/>
            <ac:spMk id="30" creationId="{1DB7C82F-AB7E-4F0C-B829-FA1B9C415180}"/>
          </ac:spMkLst>
        </pc:spChg>
        <pc:spChg chg="add del">
          <ac:chgData name="Lawson Ho" userId="367a076a6b726d6a" providerId="LiveId" clId="{512F5360-9543-4181-9B3B-0336468981DC}" dt="2020-06-18T03:59:23.103" v="4139" actId="26606"/>
          <ac:spMkLst>
            <pc:docMk/>
            <pc:sldMk cId="2908364998" sldId="283"/>
            <ac:spMk id="31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4:31.432" v="4103" actId="26606"/>
          <ac:spMkLst>
            <pc:docMk/>
            <pc:sldMk cId="2908364998" sldId="283"/>
            <ac:spMk id="32" creationId="{E91DC736-0EF8-4F87-9146-EBF1D2EE4D3D}"/>
          </ac:spMkLst>
        </pc:spChg>
        <pc:spChg chg="add del">
          <ac:chgData name="Lawson Ho" userId="367a076a6b726d6a" providerId="LiveId" clId="{512F5360-9543-4181-9B3B-0336468981DC}" dt="2020-06-18T03:54:31.432" v="4103" actId="26606"/>
          <ac:spMkLst>
            <pc:docMk/>
            <pc:sldMk cId="2908364998" sldId="283"/>
            <ac:spMk id="33" creationId="{097CD68E-23E3-4007-8847-CD0944C4F7BE}"/>
          </ac:spMkLst>
        </pc:spChg>
        <pc:spChg chg="add del">
          <ac:chgData name="Lawson Ho" userId="367a076a6b726d6a" providerId="LiveId" clId="{512F5360-9543-4181-9B3B-0336468981DC}" dt="2020-06-18T03:54:31.432" v="4103" actId="26606"/>
          <ac:spMkLst>
            <pc:docMk/>
            <pc:sldMk cId="2908364998" sldId="283"/>
            <ac:spMk id="34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31.432" v="4103" actId="26606"/>
          <ac:spMkLst>
            <pc:docMk/>
            <pc:sldMk cId="2908364998" sldId="283"/>
            <ac:spMk id="35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9:23.103" v="4139" actId="26606"/>
          <ac:spMkLst>
            <pc:docMk/>
            <pc:sldMk cId="2908364998" sldId="283"/>
            <ac:spMk id="36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4:36.732" v="4105" actId="26606"/>
          <ac:spMkLst>
            <pc:docMk/>
            <pc:sldMk cId="2908364998" sldId="283"/>
            <ac:spMk id="37" creationId="{71B2258F-86CA-4D4D-8270-BC05FCDEBFB3}"/>
          </ac:spMkLst>
        </pc:spChg>
        <pc:spChg chg="add del">
          <ac:chgData name="Lawson Ho" userId="367a076a6b726d6a" providerId="LiveId" clId="{512F5360-9543-4181-9B3B-0336468981DC}" dt="2020-06-18T03:59:23.103" v="4139" actId="26606"/>
          <ac:spMkLst>
            <pc:docMk/>
            <pc:sldMk cId="2908364998" sldId="283"/>
            <ac:spMk id="38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40.769" v="4108" actId="26606"/>
          <ac:spMkLst>
            <pc:docMk/>
            <pc:sldMk cId="2908364998" sldId="283"/>
            <ac:spMk id="39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4:40.769" v="4108" actId="26606"/>
          <ac:spMkLst>
            <pc:docMk/>
            <pc:sldMk cId="2908364998" sldId="283"/>
            <ac:spMk id="40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4:40.769" v="4108" actId="26606"/>
          <ac:spMkLst>
            <pc:docMk/>
            <pc:sldMk cId="2908364998" sldId="283"/>
            <ac:spMk id="41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4:40.769" v="4108" actId="26606"/>
          <ac:spMkLst>
            <pc:docMk/>
            <pc:sldMk cId="2908364998" sldId="283"/>
            <ac:spMk id="42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9:23.103" v="4139" actId="26606"/>
          <ac:spMkLst>
            <pc:docMk/>
            <pc:sldMk cId="2908364998" sldId="283"/>
            <ac:spMk id="43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4:50.743" v="4111" actId="26606"/>
          <ac:spMkLst>
            <pc:docMk/>
            <pc:sldMk cId="2908364998" sldId="283"/>
            <ac:spMk id="44" creationId="{7CA0DAA6-33B8-4A25-810D-2F4D816FB40E}"/>
          </ac:spMkLst>
        </pc:spChg>
        <pc:spChg chg="add del">
          <ac:chgData name="Lawson Ho" userId="367a076a6b726d6a" providerId="LiveId" clId="{512F5360-9543-4181-9B3B-0336468981DC}" dt="2020-06-18T03:59:26.385" v="4142" actId="26606"/>
          <ac:spMkLst>
            <pc:docMk/>
            <pc:sldMk cId="2908364998" sldId="283"/>
            <ac:spMk id="45" creationId="{E91DC736-0EF8-4F87-9146-EBF1D2EE4D3D}"/>
          </ac:spMkLst>
        </pc:spChg>
        <pc:spChg chg="add del">
          <ac:chgData name="Lawson Ho" userId="367a076a6b726d6a" providerId="LiveId" clId="{512F5360-9543-4181-9B3B-0336468981DC}" dt="2020-06-18T03:59:26.385" v="4142" actId="26606"/>
          <ac:spMkLst>
            <pc:docMk/>
            <pc:sldMk cId="2908364998" sldId="283"/>
            <ac:spMk id="46" creationId="{097CD68E-23E3-4007-8847-CD0944C4F7BE}"/>
          </ac:spMkLst>
        </pc:spChg>
        <pc:spChg chg="add del">
          <ac:chgData name="Lawson Ho" userId="367a076a6b726d6a" providerId="LiveId" clId="{512F5360-9543-4181-9B3B-0336468981DC}" dt="2020-06-18T03:59:26.385" v="4142" actId="26606"/>
          <ac:spMkLst>
            <pc:docMk/>
            <pc:sldMk cId="2908364998" sldId="283"/>
            <ac:spMk id="47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9:26.385" v="4142" actId="26606"/>
          <ac:spMkLst>
            <pc:docMk/>
            <pc:sldMk cId="2908364998" sldId="283"/>
            <ac:spMk id="48" creationId="{08C9B587-E65E-4B52-B37C-ABEBB6E87928}"/>
          </ac:spMkLst>
        </pc:spChg>
        <pc:spChg chg="add mod">
          <ac:chgData name="Lawson Ho" userId="367a076a6b726d6a" providerId="LiveId" clId="{512F5360-9543-4181-9B3B-0336468981DC}" dt="2020-06-18T04:02:06.473" v="4157" actId="207"/>
          <ac:spMkLst>
            <pc:docMk/>
            <pc:sldMk cId="2908364998" sldId="283"/>
            <ac:spMk id="49" creationId="{46877095-039D-49D0-AA80-F40FEF9544B0}"/>
          </ac:spMkLst>
        </pc:spChg>
        <pc:spChg chg="add del">
          <ac:chgData name="Lawson Ho" userId="367a076a6b726d6a" providerId="LiveId" clId="{512F5360-9543-4181-9B3B-0336468981DC}" dt="2020-06-18T03:59:28.164" v="4145" actId="26606"/>
          <ac:spMkLst>
            <pc:docMk/>
            <pc:sldMk cId="2908364998" sldId="283"/>
            <ac:spMk id="50" creationId="{0671A8AE-40A1-4631-A6B8-581AFF065482}"/>
          </ac:spMkLst>
        </pc:spChg>
        <pc:spChg chg="add del">
          <ac:chgData name="Lawson Ho" userId="367a076a6b726d6a" providerId="LiveId" clId="{512F5360-9543-4181-9B3B-0336468981DC}" dt="2020-06-18T03:59:28.164" v="4145" actId="26606"/>
          <ac:spMkLst>
            <pc:docMk/>
            <pc:sldMk cId="2908364998" sldId="283"/>
            <ac:spMk id="51" creationId="{AB58EF07-17C2-48CF-ABB0-EEF1F17CB8F0}"/>
          </ac:spMkLst>
        </pc:spChg>
        <pc:spChg chg="add del">
          <ac:chgData name="Lawson Ho" userId="367a076a6b726d6a" providerId="LiveId" clId="{512F5360-9543-4181-9B3B-0336468981DC}" dt="2020-06-18T03:59:28.164" v="4145" actId="26606"/>
          <ac:spMkLst>
            <pc:docMk/>
            <pc:sldMk cId="2908364998" sldId="283"/>
            <ac:spMk id="52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9:28.164" v="4145" actId="26606"/>
          <ac:spMkLst>
            <pc:docMk/>
            <pc:sldMk cId="2908364998" sldId="283"/>
            <ac:spMk id="53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9:32.723" v="4148" actId="26606"/>
          <ac:spMkLst>
            <pc:docMk/>
            <pc:sldMk cId="2908364998" sldId="283"/>
            <ac:spMk id="55" creationId="{E91DC736-0EF8-4F87-9146-EBF1D2EE4D3D}"/>
          </ac:spMkLst>
        </pc:spChg>
        <pc:spChg chg="add del">
          <ac:chgData name="Lawson Ho" userId="367a076a6b726d6a" providerId="LiveId" clId="{512F5360-9543-4181-9B3B-0336468981DC}" dt="2020-06-18T03:59:32.723" v="4148" actId="26606"/>
          <ac:spMkLst>
            <pc:docMk/>
            <pc:sldMk cId="2908364998" sldId="283"/>
            <ac:spMk id="56" creationId="{097CD68E-23E3-4007-8847-CD0944C4F7BE}"/>
          </ac:spMkLst>
        </pc:spChg>
        <pc:spChg chg="add del">
          <ac:chgData name="Lawson Ho" userId="367a076a6b726d6a" providerId="LiveId" clId="{512F5360-9543-4181-9B3B-0336468981DC}" dt="2020-06-18T03:59:32.723" v="4148" actId="26606"/>
          <ac:spMkLst>
            <pc:docMk/>
            <pc:sldMk cId="2908364998" sldId="283"/>
            <ac:spMk id="57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9:32.723" v="4148" actId="26606"/>
          <ac:spMkLst>
            <pc:docMk/>
            <pc:sldMk cId="2908364998" sldId="283"/>
            <ac:spMk id="58" creationId="{08C9B587-E65E-4B52-B37C-ABEBB6E87928}"/>
          </ac:spMkLst>
        </pc:spChg>
        <pc:spChg chg="add del">
          <ac:chgData name="Lawson Ho" userId="367a076a6b726d6a" providerId="LiveId" clId="{512F5360-9543-4181-9B3B-0336468981DC}" dt="2020-06-18T03:59:37.931" v="4151" actId="26606"/>
          <ac:spMkLst>
            <pc:docMk/>
            <pc:sldMk cId="2908364998" sldId="283"/>
            <ac:spMk id="60" creationId="{6CCA5F87-1D1E-45CB-8D83-FC7EEFAD9935}"/>
          </ac:spMkLst>
        </pc:spChg>
        <pc:spChg chg="add del">
          <ac:chgData name="Lawson Ho" userId="367a076a6b726d6a" providerId="LiveId" clId="{512F5360-9543-4181-9B3B-0336468981DC}" dt="2020-06-18T03:59:37.931" v="4151" actId="26606"/>
          <ac:spMkLst>
            <pc:docMk/>
            <pc:sldMk cId="2908364998" sldId="283"/>
            <ac:spMk id="61" creationId="{7CCFC2C6-6238-4A2F-93DE-2ADF74AF635E}"/>
          </ac:spMkLst>
        </pc:spChg>
        <pc:spChg chg="add del">
          <ac:chgData name="Lawson Ho" userId="367a076a6b726d6a" providerId="LiveId" clId="{512F5360-9543-4181-9B3B-0336468981DC}" dt="2020-06-18T03:59:37.931" v="4151" actId="26606"/>
          <ac:spMkLst>
            <pc:docMk/>
            <pc:sldMk cId="2908364998" sldId="283"/>
            <ac:spMk id="62" creationId="{AF2F604E-43BE-4DC3-B983-E071523364F8}"/>
          </ac:spMkLst>
        </pc:spChg>
        <pc:spChg chg="add del">
          <ac:chgData name="Lawson Ho" userId="367a076a6b726d6a" providerId="LiveId" clId="{512F5360-9543-4181-9B3B-0336468981DC}" dt="2020-06-18T03:59:37.931" v="4151" actId="26606"/>
          <ac:spMkLst>
            <pc:docMk/>
            <pc:sldMk cId="2908364998" sldId="283"/>
            <ac:spMk id="63" creationId="{08C9B587-E65E-4B52-B37C-ABEBB6E87928}"/>
          </ac:spMkLst>
        </pc:spChg>
        <pc:spChg chg="add">
          <ac:chgData name="Lawson Ho" userId="367a076a6b726d6a" providerId="LiveId" clId="{512F5360-9543-4181-9B3B-0336468981DC}" dt="2020-06-18T03:59:37.937" v="4152" actId="26606"/>
          <ac:spMkLst>
            <pc:docMk/>
            <pc:sldMk cId="2908364998" sldId="283"/>
            <ac:spMk id="65" creationId="{E91DC736-0EF8-4F87-9146-EBF1D2EE4D3D}"/>
          </ac:spMkLst>
        </pc:spChg>
        <pc:spChg chg="add">
          <ac:chgData name="Lawson Ho" userId="367a076a6b726d6a" providerId="LiveId" clId="{512F5360-9543-4181-9B3B-0336468981DC}" dt="2020-06-18T03:59:37.937" v="4152" actId="26606"/>
          <ac:spMkLst>
            <pc:docMk/>
            <pc:sldMk cId="2908364998" sldId="283"/>
            <ac:spMk id="66" creationId="{097CD68E-23E3-4007-8847-CD0944C4F7BE}"/>
          </ac:spMkLst>
        </pc:spChg>
        <pc:spChg chg="add">
          <ac:chgData name="Lawson Ho" userId="367a076a6b726d6a" providerId="LiveId" clId="{512F5360-9543-4181-9B3B-0336468981DC}" dt="2020-06-18T03:59:37.937" v="4152" actId="26606"/>
          <ac:spMkLst>
            <pc:docMk/>
            <pc:sldMk cId="2908364998" sldId="283"/>
            <ac:spMk id="67" creationId="{AF2F604E-43BE-4DC3-B983-E071523364F8}"/>
          </ac:spMkLst>
        </pc:spChg>
        <pc:spChg chg="add">
          <ac:chgData name="Lawson Ho" userId="367a076a6b726d6a" providerId="LiveId" clId="{512F5360-9543-4181-9B3B-0336468981DC}" dt="2020-06-18T03:59:37.937" v="4152" actId="26606"/>
          <ac:spMkLst>
            <pc:docMk/>
            <pc:sldMk cId="2908364998" sldId="283"/>
            <ac:spMk id="68" creationId="{08C9B587-E65E-4B52-B37C-ABEBB6E87928}"/>
          </ac:spMkLst>
        </pc:spChg>
        <pc:grpChg chg="del mod">
          <ac:chgData name="Lawson Ho" userId="367a076a6b726d6a" providerId="LiveId" clId="{512F5360-9543-4181-9B3B-0336468981DC}" dt="2020-06-18T01:31:33.953" v="3528" actId="21"/>
          <ac:grpSpMkLst>
            <pc:docMk/>
            <pc:sldMk cId="2908364998" sldId="283"/>
            <ac:grpSpMk id="4" creationId="{636E6CE5-6B92-4434-AB3E-2FDF878FE749}"/>
          </ac:grpSpMkLst>
        </pc:grpChg>
        <pc:picChg chg="add del mod ord modCrop">
          <ac:chgData name="Lawson Ho" userId="367a076a6b726d6a" providerId="LiveId" clId="{512F5360-9543-4181-9B3B-0336468981DC}" dt="2020-06-18T03:56:35.868" v="4128" actId="478"/>
          <ac:picMkLst>
            <pc:docMk/>
            <pc:sldMk cId="2908364998" sldId="283"/>
            <ac:picMk id="7" creationId="{8BFEFEE7-5E60-49E8-A12D-B2D705F34AEA}"/>
          </ac:picMkLst>
        </pc:picChg>
        <pc:picChg chg="add mod ord">
          <ac:chgData name="Lawson Ho" userId="367a076a6b726d6a" providerId="LiveId" clId="{512F5360-9543-4181-9B3B-0336468981DC}" dt="2020-06-18T21:11:49.606" v="6566" actId="14100"/>
          <ac:picMkLst>
            <pc:docMk/>
            <pc:sldMk cId="2908364998" sldId="283"/>
            <ac:picMk id="8" creationId="{2C685E74-400B-43C9-A28C-43C5FF91F049}"/>
          </ac:picMkLst>
        </pc:picChg>
        <pc:cxnChg chg="add del">
          <ac:chgData name="Lawson Ho" userId="367a076a6b726d6a" providerId="LiveId" clId="{512F5360-9543-4181-9B3B-0336468981DC}" dt="2020-06-18T03:54:19.705" v="4092" actId="26606"/>
          <ac:cxnSpMkLst>
            <pc:docMk/>
            <pc:sldMk cId="2908364998" sldId="283"/>
            <ac:cxnSpMk id="21" creationId="{BCDAEC91-5BCE-4B55-9CC0-43EF94CB734B}"/>
          </ac:cxnSpMkLst>
        </pc:cxnChg>
      </pc:sldChg>
      <pc:sldChg chg="del">
        <pc:chgData name="Lawson Ho" userId="367a076a6b726d6a" providerId="LiveId" clId="{512F5360-9543-4181-9B3B-0336468981DC}" dt="2020-06-17T03:20:27.913" v="0" actId="47"/>
        <pc:sldMkLst>
          <pc:docMk/>
          <pc:sldMk cId="115420135" sldId="285"/>
        </pc:sldMkLst>
      </pc:sldChg>
      <pc:sldChg chg="addSp delSp modSp mod modAnim">
        <pc:chgData name="Lawson Ho" userId="367a076a6b726d6a" providerId="LiveId" clId="{512F5360-9543-4181-9B3B-0336468981DC}" dt="2020-06-18T20:49:47.213" v="6557"/>
        <pc:sldMkLst>
          <pc:docMk/>
          <pc:sldMk cId="1024883645" sldId="286"/>
        </pc:sldMkLst>
        <pc:spChg chg="mod">
          <ac:chgData name="Lawson Ho" userId="367a076a6b726d6a" providerId="LiveId" clId="{512F5360-9543-4181-9B3B-0336468981DC}" dt="2020-06-18T20:28:47.470" v="6331" actId="113"/>
          <ac:spMkLst>
            <pc:docMk/>
            <pc:sldMk cId="1024883645" sldId="286"/>
            <ac:spMk id="2" creationId="{38B5CCA9-80A3-46B9-8D15-94AC2294A760}"/>
          </ac:spMkLst>
        </pc:spChg>
        <pc:spChg chg="del mod">
          <ac:chgData name="Lawson Ho" userId="367a076a6b726d6a" providerId="LiveId" clId="{512F5360-9543-4181-9B3B-0336468981DC}" dt="2020-06-18T20:43:25.270" v="6506" actId="478"/>
          <ac:spMkLst>
            <pc:docMk/>
            <pc:sldMk cId="1024883645" sldId="286"/>
            <ac:spMk id="3" creationId="{7311BCCF-55F5-4AD6-9C80-3C0A714D284F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1024883645" sldId="286"/>
            <ac:spMk id="4" creationId="{A73934A0-231F-4DF3-BA3D-7EEB68F1860D}"/>
          </ac:spMkLst>
        </pc:spChg>
        <pc:spChg chg="add del mod">
          <ac:chgData name="Lawson Ho" userId="367a076a6b726d6a" providerId="LiveId" clId="{512F5360-9543-4181-9B3B-0336468981DC}" dt="2020-06-18T20:02:08.083" v="6148" actId="478"/>
          <ac:spMkLst>
            <pc:docMk/>
            <pc:sldMk cId="1024883645" sldId="286"/>
            <ac:spMk id="9" creationId="{9866FE21-FC6D-4EC7-A8B0-B5A251FE012E}"/>
          </ac:spMkLst>
        </pc:spChg>
        <pc:spChg chg="add del mod">
          <ac:chgData name="Lawson Ho" userId="367a076a6b726d6a" providerId="LiveId" clId="{512F5360-9543-4181-9B3B-0336468981DC}" dt="2020-06-18T20:10:32.334" v="6194" actId="478"/>
          <ac:spMkLst>
            <pc:docMk/>
            <pc:sldMk cId="1024883645" sldId="286"/>
            <ac:spMk id="12" creationId="{8BE1027B-3204-43DE-99F1-E536A2DF28AA}"/>
          </ac:spMkLst>
        </pc:spChg>
        <pc:spChg chg="add del mod">
          <ac:chgData name="Lawson Ho" userId="367a076a6b726d6a" providerId="LiveId" clId="{512F5360-9543-4181-9B3B-0336468981DC}" dt="2020-06-17T03:40:07.851" v="30"/>
          <ac:spMkLst>
            <pc:docMk/>
            <pc:sldMk cId="1024883645" sldId="286"/>
            <ac:spMk id="13" creationId="{D0BE6EC7-3034-4387-9D76-87550F5C7906}"/>
          </ac:spMkLst>
        </pc:spChg>
        <pc:spChg chg="add del mod ord">
          <ac:chgData name="Lawson Ho" userId="367a076a6b726d6a" providerId="LiveId" clId="{512F5360-9543-4181-9B3B-0336468981DC}" dt="2020-06-18T07:26:33.769" v="4174" actId="478"/>
          <ac:spMkLst>
            <pc:docMk/>
            <pc:sldMk cId="1024883645" sldId="286"/>
            <ac:spMk id="17" creationId="{3A251305-AD45-486D-AA05-C322C6C37D86}"/>
          </ac:spMkLst>
        </pc:spChg>
        <pc:spChg chg="add mod ord">
          <ac:chgData name="Lawson Ho" userId="367a076a6b726d6a" providerId="LiveId" clId="{512F5360-9543-4181-9B3B-0336468981DC}" dt="2020-06-18T20:45:41.317" v="6536" actId="14861"/>
          <ac:spMkLst>
            <pc:docMk/>
            <pc:sldMk cId="1024883645" sldId="286"/>
            <ac:spMk id="20" creationId="{1A7480AE-4643-46E4-9D68-A0464D7BA3DB}"/>
          </ac:spMkLst>
        </pc:spChg>
        <pc:spChg chg="add mod ord">
          <ac:chgData name="Lawson Ho" userId="367a076a6b726d6a" providerId="LiveId" clId="{512F5360-9543-4181-9B3B-0336468981DC}" dt="2020-06-18T20:45:10.923" v="6531" actId="1076"/>
          <ac:spMkLst>
            <pc:docMk/>
            <pc:sldMk cId="1024883645" sldId="286"/>
            <ac:spMk id="21" creationId="{BB6BF73E-35D0-4D93-BD36-43242953BB5B}"/>
          </ac:spMkLst>
        </pc:spChg>
        <pc:spChg chg="add mod ord">
          <ac:chgData name="Lawson Ho" userId="367a076a6b726d6a" providerId="LiveId" clId="{512F5360-9543-4181-9B3B-0336468981DC}" dt="2020-06-18T20:45:10.923" v="6531" actId="1076"/>
          <ac:spMkLst>
            <pc:docMk/>
            <pc:sldMk cId="1024883645" sldId="286"/>
            <ac:spMk id="22" creationId="{FBBB5EF7-9D5D-4CA8-B0FE-DF4C31AEA182}"/>
          </ac:spMkLst>
        </pc:spChg>
        <pc:graphicFrameChg chg="add mod modGraphic">
          <ac:chgData name="Lawson Ho" userId="367a076a6b726d6a" providerId="LiveId" clId="{512F5360-9543-4181-9B3B-0336468981DC}" dt="2020-06-18T20:49:25.072" v="6553"/>
          <ac:graphicFrameMkLst>
            <pc:docMk/>
            <pc:sldMk cId="1024883645" sldId="286"/>
            <ac:graphicFrameMk id="14" creationId="{DF597941-D181-48E2-A2A3-B89646488078}"/>
          </ac:graphicFrameMkLst>
        </pc:graphicFrameChg>
        <pc:graphicFrameChg chg="add mod modGraphic">
          <ac:chgData name="Lawson Ho" userId="367a076a6b726d6a" providerId="LiveId" clId="{512F5360-9543-4181-9B3B-0336468981DC}" dt="2020-06-18T20:49:38.216" v="6555"/>
          <ac:graphicFrameMkLst>
            <pc:docMk/>
            <pc:sldMk cId="1024883645" sldId="286"/>
            <ac:graphicFrameMk id="18" creationId="{F8456E6C-2D2E-4EC7-9D2A-A08B49A54ED3}"/>
          </ac:graphicFrameMkLst>
        </pc:graphicFrameChg>
        <pc:graphicFrameChg chg="add mod modGraphic">
          <ac:chgData name="Lawson Ho" userId="367a076a6b726d6a" providerId="LiveId" clId="{512F5360-9543-4181-9B3B-0336468981DC}" dt="2020-06-18T20:49:47.213" v="6557"/>
          <ac:graphicFrameMkLst>
            <pc:docMk/>
            <pc:sldMk cId="1024883645" sldId="286"/>
            <ac:graphicFrameMk id="19" creationId="{0D54A8C1-B926-4698-8CBD-A54777EBCE38}"/>
          </ac:graphicFrameMkLst>
        </pc:graphicFrameChg>
        <pc:picChg chg="mod">
          <ac:chgData name="Lawson Ho" userId="367a076a6b726d6a" providerId="LiveId" clId="{512F5360-9543-4181-9B3B-0336468981DC}" dt="2020-06-18T20:45:10.923" v="6531" actId="1076"/>
          <ac:picMkLst>
            <pc:docMk/>
            <pc:sldMk cId="1024883645" sldId="286"/>
            <ac:picMk id="5" creationId="{467A06AE-F9BA-491D-9833-FAC63BB070A9}"/>
          </ac:picMkLst>
        </pc:picChg>
        <pc:picChg chg="del mod">
          <ac:chgData name="Lawson Ho" userId="367a076a6b726d6a" providerId="LiveId" clId="{512F5360-9543-4181-9B3B-0336468981DC}" dt="2020-06-17T03:26:06.316" v="29" actId="478"/>
          <ac:picMkLst>
            <pc:docMk/>
            <pc:sldMk cId="1024883645" sldId="286"/>
            <ac:picMk id="6" creationId="{760D45C9-C9F8-4B9E-AE65-C84215BF9C8E}"/>
          </ac:picMkLst>
        </pc:picChg>
        <pc:picChg chg="mod">
          <ac:chgData name="Lawson Ho" userId="367a076a6b726d6a" providerId="LiveId" clId="{512F5360-9543-4181-9B3B-0336468981DC}" dt="2020-06-18T20:45:10.923" v="6531" actId="1076"/>
          <ac:picMkLst>
            <pc:docMk/>
            <pc:sldMk cId="1024883645" sldId="286"/>
            <ac:picMk id="7" creationId="{CF404BFB-D500-4460-A26A-CE62DAC81238}"/>
          </ac:picMkLst>
        </pc:picChg>
        <pc:picChg chg="mod">
          <ac:chgData name="Lawson Ho" userId="367a076a6b726d6a" providerId="LiveId" clId="{512F5360-9543-4181-9B3B-0336468981DC}" dt="2020-06-18T20:45:10.923" v="6531" actId="1076"/>
          <ac:picMkLst>
            <pc:docMk/>
            <pc:sldMk cId="1024883645" sldId="286"/>
            <ac:picMk id="8" creationId="{172A3AB6-B1E0-48F4-976C-80CAE46E742D}"/>
          </ac:picMkLst>
        </pc:picChg>
        <pc:picChg chg="add del mod ord">
          <ac:chgData name="Lawson Ho" userId="367a076a6b726d6a" providerId="LiveId" clId="{512F5360-9543-4181-9B3B-0336468981DC}" dt="2020-06-18T20:08:55.791" v="6182" actId="478"/>
          <ac:picMkLst>
            <pc:docMk/>
            <pc:sldMk cId="1024883645" sldId="286"/>
            <ac:picMk id="10" creationId="{89396D78-7224-43C1-8D8A-DE4160BB52CD}"/>
          </ac:picMkLst>
        </pc:picChg>
        <pc:picChg chg="add del mod ord modCrop">
          <ac:chgData name="Lawson Ho" userId="367a076a6b726d6a" providerId="LiveId" clId="{512F5360-9543-4181-9B3B-0336468981DC}" dt="2020-06-18T20:44:55.994" v="6530" actId="21"/>
          <ac:picMkLst>
            <pc:docMk/>
            <pc:sldMk cId="1024883645" sldId="286"/>
            <ac:picMk id="13" creationId="{8BD4F646-90FC-43A9-AB0B-2F591FDBB515}"/>
          </ac:picMkLst>
        </pc:picChg>
        <pc:picChg chg="add del mod ord modCrop">
          <ac:chgData name="Lawson Ho" userId="367a076a6b726d6a" providerId="LiveId" clId="{512F5360-9543-4181-9B3B-0336468981DC}" dt="2020-06-18T20:08:09.016" v="6175" actId="21"/>
          <ac:picMkLst>
            <pc:docMk/>
            <pc:sldMk cId="1024883645" sldId="286"/>
            <ac:picMk id="15" creationId="{60FB1C50-2799-4FD8-9017-31FB7E32EF03}"/>
          </ac:picMkLst>
        </pc:picChg>
        <pc:picChg chg="add mod modCrop">
          <ac:chgData name="Lawson Ho" userId="367a076a6b726d6a" providerId="LiveId" clId="{512F5360-9543-4181-9B3B-0336468981DC}" dt="2020-06-18T20:48:01.246" v="6547"/>
          <ac:picMkLst>
            <pc:docMk/>
            <pc:sldMk cId="1024883645" sldId="286"/>
            <ac:picMk id="16" creationId="{211DFE60-61B2-487E-94AA-7B4182D4CD0C}"/>
          </ac:picMkLst>
        </pc:picChg>
        <pc:picChg chg="add mod ord">
          <ac:chgData name="Lawson Ho" userId="367a076a6b726d6a" providerId="LiveId" clId="{512F5360-9543-4181-9B3B-0336468981DC}" dt="2020-06-18T20:45:17.279" v="6533" actId="167"/>
          <ac:picMkLst>
            <pc:docMk/>
            <pc:sldMk cId="1024883645" sldId="286"/>
            <ac:picMk id="23" creationId="{F0D70086-D26C-499E-922E-561A1CB715B1}"/>
          </ac:picMkLst>
        </pc:picChg>
        <pc:cxnChg chg="add del mod">
          <ac:chgData name="Lawson Ho" userId="367a076a6b726d6a" providerId="LiveId" clId="{512F5360-9543-4181-9B3B-0336468981DC}" dt="2020-06-17T03:21:27.313" v="26" actId="478"/>
          <ac:cxnSpMkLst>
            <pc:docMk/>
            <pc:sldMk cId="1024883645" sldId="286"/>
            <ac:cxnSpMk id="10" creationId="{64F9467F-4352-4A2F-8975-FA1D4B776627}"/>
          </ac:cxnSpMkLst>
        </pc:cxnChg>
      </pc:sldChg>
      <pc:sldChg chg="addSp delSp modSp add mod setBg">
        <pc:chgData name="Lawson Ho" userId="367a076a6b726d6a" providerId="LiveId" clId="{512F5360-9543-4181-9B3B-0336468981DC}" dt="2020-06-18T20:03:25.681" v="6161" actId="732"/>
        <pc:sldMkLst>
          <pc:docMk/>
          <pc:sldMk cId="2819521780" sldId="287"/>
        </pc:sldMkLst>
        <pc:spChg chg="mod">
          <ac:chgData name="Lawson Ho" userId="367a076a6b726d6a" providerId="LiveId" clId="{512F5360-9543-4181-9B3B-0336468981DC}" dt="2020-06-18T19:29:15.093" v="5656" actId="207"/>
          <ac:spMkLst>
            <pc:docMk/>
            <pc:sldMk cId="2819521780" sldId="287"/>
            <ac:spMk id="2" creationId="{642E995D-6835-4E33-998B-CDAE42842874}"/>
          </ac:spMkLst>
        </pc:spChg>
        <pc:spChg chg="add del">
          <ac:chgData name="Lawson Ho" userId="367a076a6b726d6a" providerId="LiveId" clId="{512F5360-9543-4181-9B3B-0336468981DC}" dt="2020-06-18T00:22:44.409" v="2399"/>
          <ac:spMkLst>
            <pc:docMk/>
            <pc:sldMk cId="2819521780" sldId="287"/>
            <ac:spMk id="8" creationId="{66BCBC27-148D-4720-AB99-EC15F02C3772}"/>
          </ac:spMkLst>
        </pc:spChg>
        <pc:spChg chg="add del">
          <ac:chgData name="Lawson Ho" userId="367a076a6b726d6a" providerId="LiveId" clId="{512F5360-9543-4181-9B3B-0336468981DC}" dt="2020-06-18T00:22:52.711" v="2401"/>
          <ac:spMkLst>
            <pc:docMk/>
            <pc:sldMk cId="2819521780" sldId="287"/>
            <ac:spMk id="9" creationId="{A7DAD3F9-16A3-43D4-BAEB-1B60584B2F27}"/>
          </ac:spMkLst>
        </pc:spChg>
        <pc:spChg chg="del mod ord topLvl">
          <ac:chgData name="Lawson Ho" userId="367a076a6b726d6a" providerId="LiveId" clId="{512F5360-9543-4181-9B3B-0336468981DC}" dt="2020-06-18T01:39:08.689" v="3628" actId="478"/>
          <ac:spMkLst>
            <pc:docMk/>
            <pc:sldMk cId="2819521780" sldId="287"/>
            <ac:spMk id="10" creationId="{F0FA52F1-F041-4723-A07D-27C4F11CBF76}"/>
          </ac:spMkLst>
        </pc:spChg>
        <pc:spChg chg="add del">
          <ac:chgData name="Lawson Ho" userId="367a076a6b726d6a" providerId="LiveId" clId="{512F5360-9543-4181-9B3B-0336468981DC}" dt="2020-06-18T00:23:02.799" v="2403"/>
          <ac:spMkLst>
            <pc:docMk/>
            <pc:sldMk cId="2819521780" sldId="287"/>
            <ac:spMk id="11" creationId="{296D3A61-BBFA-42C7-8D90-C8FF6ADFA1EF}"/>
          </ac:spMkLst>
        </pc:spChg>
        <pc:spChg chg="del mod topLvl">
          <ac:chgData name="Lawson Ho" userId="367a076a6b726d6a" providerId="LiveId" clId="{512F5360-9543-4181-9B3B-0336468981DC}" dt="2020-06-18T01:39:10.257" v="3629" actId="478"/>
          <ac:spMkLst>
            <pc:docMk/>
            <pc:sldMk cId="2819521780" sldId="287"/>
            <ac:spMk id="14" creationId="{02CAC5FA-AA26-4166-8665-951BE5D445A6}"/>
          </ac:spMkLst>
        </pc:spChg>
        <pc:spChg chg="add mod ord">
          <ac:chgData name="Lawson Ho" userId="367a076a6b726d6a" providerId="LiveId" clId="{512F5360-9543-4181-9B3B-0336468981DC}" dt="2020-06-18T02:02:06.005" v="3971" actId="1076"/>
          <ac:spMkLst>
            <pc:docMk/>
            <pc:sldMk cId="2819521780" sldId="287"/>
            <ac:spMk id="15" creationId="{2A29E11C-56F3-46BC-AAC6-0EB1A37D4E17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2819521780" sldId="287"/>
            <ac:spMk id="17" creationId="{D6843784-BA38-4E26-8AEA-035792CAD33C}"/>
          </ac:spMkLst>
        </pc:spChg>
        <pc:spChg chg="mod">
          <ac:chgData name="Lawson Ho" userId="367a076a6b726d6a" providerId="LiveId" clId="{512F5360-9543-4181-9B3B-0336468981DC}" dt="2020-06-18T00:54:12.029" v="2862" actId="1076"/>
          <ac:spMkLst>
            <pc:docMk/>
            <pc:sldMk cId="2819521780" sldId="287"/>
            <ac:spMk id="20" creationId="{42C1DDA8-4858-4035-A41A-3E547D740663}"/>
          </ac:spMkLst>
        </pc:spChg>
        <pc:spChg chg="mod topLvl">
          <ac:chgData name="Lawson Ho" userId="367a076a6b726d6a" providerId="LiveId" clId="{512F5360-9543-4181-9B3B-0336468981DC}" dt="2020-06-18T02:04:50.801" v="3984" actId="207"/>
          <ac:spMkLst>
            <pc:docMk/>
            <pc:sldMk cId="2819521780" sldId="287"/>
            <ac:spMk id="23" creationId="{3223BB4A-B82F-49C8-8C8A-CDA1E9B5E5BE}"/>
          </ac:spMkLst>
        </pc:spChg>
        <pc:spChg chg="mod">
          <ac:chgData name="Lawson Ho" userId="367a076a6b726d6a" providerId="LiveId" clId="{512F5360-9543-4181-9B3B-0336468981DC}" dt="2020-06-18T00:54:12.029" v="2862" actId="1076"/>
          <ac:spMkLst>
            <pc:docMk/>
            <pc:sldMk cId="2819521780" sldId="287"/>
            <ac:spMk id="25" creationId="{29780157-65B6-46FF-A8B3-4182AD815749}"/>
          </ac:spMkLst>
        </pc:spChg>
        <pc:spChg chg="mod">
          <ac:chgData name="Lawson Ho" userId="367a076a6b726d6a" providerId="LiveId" clId="{512F5360-9543-4181-9B3B-0336468981DC}" dt="2020-06-18T00:54:12.029" v="2862" actId="1076"/>
          <ac:spMkLst>
            <pc:docMk/>
            <pc:sldMk cId="2819521780" sldId="287"/>
            <ac:spMk id="26" creationId="{74C6D99F-A650-4BCA-9A14-364263AAFC8F}"/>
          </ac:spMkLst>
        </pc:spChg>
        <pc:spChg chg="mod">
          <ac:chgData name="Lawson Ho" userId="367a076a6b726d6a" providerId="LiveId" clId="{512F5360-9543-4181-9B3B-0336468981DC}" dt="2020-06-18T00:37:59.024" v="2544" actId="1076"/>
          <ac:spMkLst>
            <pc:docMk/>
            <pc:sldMk cId="2819521780" sldId="287"/>
            <ac:spMk id="27" creationId="{85531891-C5A6-4D93-BBB1-CD6E3537DB0C}"/>
          </ac:spMkLst>
        </pc:spChg>
        <pc:spChg chg="mod">
          <ac:chgData name="Lawson Ho" userId="367a076a6b726d6a" providerId="LiveId" clId="{512F5360-9543-4181-9B3B-0336468981DC}" dt="2020-06-18T00:37:59.024" v="2544" actId="1076"/>
          <ac:spMkLst>
            <pc:docMk/>
            <pc:sldMk cId="2819521780" sldId="287"/>
            <ac:spMk id="29" creationId="{6CCE49A7-C21D-4900-B62F-35406B5A42E3}"/>
          </ac:spMkLst>
        </pc:spChg>
        <pc:spChg chg="del mod">
          <ac:chgData name="Lawson Ho" userId="367a076a6b726d6a" providerId="LiveId" clId="{512F5360-9543-4181-9B3B-0336468981DC}" dt="2020-06-18T01:39:12.417" v="3630" actId="478"/>
          <ac:spMkLst>
            <pc:docMk/>
            <pc:sldMk cId="2819521780" sldId="287"/>
            <ac:spMk id="30" creationId="{F80F007E-B0A9-489E-860B-E1A0091C8924}"/>
          </ac:spMkLst>
        </pc:spChg>
        <pc:spChg chg="del mod">
          <ac:chgData name="Lawson Ho" userId="367a076a6b726d6a" providerId="LiveId" clId="{512F5360-9543-4181-9B3B-0336468981DC}" dt="2020-06-18T01:39:06.633" v="3627" actId="478"/>
          <ac:spMkLst>
            <pc:docMk/>
            <pc:sldMk cId="2819521780" sldId="287"/>
            <ac:spMk id="31" creationId="{876FD36B-8AF3-4A5E-AE6A-9672261834FD}"/>
          </ac:spMkLst>
        </pc:spChg>
        <pc:spChg chg="add mod">
          <ac:chgData name="Lawson Ho" userId="367a076a6b726d6a" providerId="LiveId" clId="{512F5360-9543-4181-9B3B-0336468981DC}" dt="2020-06-18T02:04:45.834" v="3983" actId="207"/>
          <ac:spMkLst>
            <pc:docMk/>
            <pc:sldMk cId="2819521780" sldId="287"/>
            <ac:spMk id="40" creationId="{CF5BC8DA-435B-4DFE-8676-CEC6FE1FD881}"/>
          </ac:spMkLst>
        </pc:spChg>
        <pc:spChg chg="add del mod">
          <ac:chgData name="Lawson Ho" userId="367a076a6b726d6a" providerId="LiveId" clId="{512F5360-9543-4181-9B3B-0336468981DC}" dt="2020-06-18T00:59:36.641" v="2957" actId="21"/>
          <ac:spMkLst>
            <pc:docMk/>
            <pc:sldMk cId="2819521780" sldId="287"/>
            <ac:spMk id="42" creationId="{7086E3E9-3E47-41F6-A913-44B61E0046A4}"/>
          </ac:spMkLst>
        </pc:spChg>
        <pc:spChg chg="add mod">
          <ac:chgData name="Lawson Ho" userId="367a076a6b726d6a" providerId="LiveId" clId="{512F5360-9543-4181-9B3B-0336468981DC}" dt="2020-06-18T02:02:06.005" v="3971" actId="1076"/>
          <ac:spMkLst>
            <pc:docMk/>
            <pc:sldMk cId="2819521780" sldId="287"/>
            <ac:spMk id="43" creationId="{FB5D2FED-BC55-4835-BA82-822352B9569F}"/>
          </ac:spMkLst>
        </pc:spChg>
        <pc:spChg chg="mod">
          <ac:chgData name="Lawson Ho" userId="367a076a6b726d6a" providerId="LiveId" clId="{512F5360-9543-4181-9B3B-0336468981DC}" dt="2020-06-18T01:15:41.937" v="3098" actId="20577"/>
          <ac:spMkLst>
            <pc:docMk/>
            <pc:sldMk cId="2819521780" sldId="287"/>
            <ac:spMk id="54" creationId="{494E7181-258A-45A5-B079-406D50887B47}"/>
          </ac:spMkLst>
        </pc:spChg>
        <pc:spChg chg="mod">
          <ac:chgData name="Lawson Ho" userId="367a076a6b726d6a" providerId="LiveId" clId="{512F5360-9543-4181-9B3B-0336468981DC}" dt="2020-06-18T01:16:08.073" v="3133" actId="6549"/>
          <ac:spMkLst>
            <pc:docMk/>
            <pc:sldMk cId="2819521780" sldId="287"/>
            <ac:spMk id="57" creationId="{D113A681-22BD-41C3-B607-BEF16BE6E9E1}"/>
          </ac:spMkLst>
        </pc:spChg>
        <pc:spChg chg="mod topLvl">
          <ac:chgData name="Lawson Ho" userId="367a076a6b726d6a" providerId="LiveId" clId="{512F5360-9543-4181-9B3B-0336468981DC}" dt="2020-06-18T02:04:53.998" v="3985" actId="207"/>
          <ac:spMkLst>
            <pc:docMk/>
            <pc:sldMk cId="2819521780" sldId="287"/>
            <ac:spMk id="67" creationId="{179C661A-C177-456D-83C5-3069371D41FB}"/>
          </ac:spMkLst>
        </pc:spChg>
        <pc:spChg chg="mod topLvl">
          <ac:chgData name="Lawson Ho" userId="367a076a6b726d6a" providerId="LiveId" clId="{512F5360-9543-4181-9B3B-0336468981DC}" dt="2020-06-18T02:04:56.816" v="3986" actId="207"/>
          <ac:spMkLst>
            <pc:docMk/>
            <pc:sldMk cId="2819521780" sldId="287"/>
            <ac:spMk id="68" creationId="{3509D56A-FD98-4612-BCA3-DA7853444F94}"/>
          </ac:spMkLst>
        </pc:spChg>
        <pc:spChg chg="add mod ord">
          <ac:chgData name="Lawson Ho" userId="367a076a6b726d6a" providerId="LiveId" clId="{512F5360-9543-4181-9B3B-0336468981DC}" dt="2020-06-18T02:02:06.005" v="3971" actId="1076"/>
          <ac:spMkLst>
            <pc:docMk/>
            <pc:sldMk cId="2819521780" sldId="287"/>
            <ac:spMk id="78" creationId="{4ECFDEDA-87B3-448C-BC74-AFA3C9AAA282}"/>
          </ac:spMkLst>
        </pc:spChg>
        <pc:spChg chg="add mod ord">
          <ac:chgData name="Lawson Ho" userId="367a076a6b726d6a" providerId="LiveId" clId="{512F5360-9543-4181-9B3B-0336468981DC}" dt="2020-06-18T02:02:06.005" v="3971" actId="1076"/>
          <ac:spMkLst>
            <pc:docMk/>
            <pc:sldMk cId="2819521780" sldId="287"/>
            <ac:spMk id="81" creationId="{18CEBFA6-B00D-405F-A695-BD8A88D120C8}"/>
          </ac:spMkLst>
        </pc:spChg>
        <pc:spChg chg="add del mod">
          <ac:chgData name="Lawson Ho" userId="367a076a6b726d6a" providerId="LiveId" clId="{512F5360-9543-4181-9B3B-0336468981DC}" dt="2020-06-18T02:00:23.828" v="3961" actId="478"/>
          <ac:spMkLst>
            <pc:docMk/>
            <pc:sldMk cId="2819521780" sldId="287"/>
            <ac:spMk id="82" creationId="{07F36452-6057-418D-B8E6-E995476E2769}"/>
          </ac:spMkLst>
        </pc:spChg>
        <pc:grpChg chg="del mod topLvl">
          <ac:chgData name="Lawson Ho" userId="367a076a6b726d6a" providerId="LiveId" clId="{512F5360-9543-4181-9B3B-0336468981DC}" dt="2020-06-18T00:35:30.378" v="2461" actId="165"/>
          <ac:grpSpMkLst>
            <pc:docMk/>
            <pc:sldMk cId="2819521780" sldId="287"/>
            <ac:grpSpMk id="18" creationId="{8D9E4F0C-B9BF-4B33-8712-C84EE659E72F}"/>
          </ac:grpSpMkLst>
        </pc:grpChg>
        <pc:grpChg chg="mod">
          <ac:chgData name="Lawson Ho" userId="367a076a6b726d6a" providerId="LiveId" clId="{512F5360-9543-4181-9B3B-0336468981DC}" dt="2020-06-18T00:54:12.029" v="2862" actId="1076"/>
          <ac:grpSpMkLst>
            <pc:docMk/>
            <pc:sldMk cId="2819521780" sldId="287"/>
            <ac:grpSpMk id="24" creationId="{61FB227D-4F0D-4474-A73F-A8463A87D9E0}"/>
          </ac:grpSpMkLst>
        </pc:grpChg>
        <pc:grpChg chg="add del mod">
          <ac:chgData name="Lawson Ho" userId="367a076a6b726d6a" providerId="LiveId" clId="{512F5360-9543-4181-9B3B-0336468981DC}" dt="2020-06-18T01:10:33.641" v="3044" actId="165"/>
          <ac:grpSpMkLst>
            <pc:docMk/>
            <pc:sldMk cId="2819521780" sldId="287"/>
            <ac:grpSpMk id="34" creationId="{AD7C9660-2A37-47FE-BE7B-D65AC893D487}"/>
          </ac:grpSpMkLst>
        </pc:grpChg>
        <pc:grpChg chg="add mod">
          <ac:chgData name="Lawson Ho" userId="367a076a6b726d6a" providerId="LiveId" clId="{512F5360-9543-4181-9B3B-0336468981DC}" dt="2020-06-18T01:13:01.492" v="3065" actId="164"/>
          <ac:grpSpMkLst>
            <pc:docMk/>
            <pc:sldMk cId="2819521780" sldId="287"/>
            <ac:grpSpMk id="36" creationId="{72B8A7C9-8D83-4259-A2DA-80A1DF211920}"/>
          </ac:grpSpMkLst>
        </pc:grpChg>
        <pc:grpChg chg="del mod">
          <ac:chgData name="Lawson Ho" userId="367a076a6b726d6a" providerId="LiveId" clId="{512F5360-9543-4181-9B3B-0336468981DC}" dt="2020-06-17T04:09:48.519" v="191" actId="165"/>
          <ac:grpSpMkLst>
            <pc:docMk/>
            <pc:sldMk cId="2819521780" sldId="287"/>
            <ac:grpSpMk id="36" creationId="{A96ABEC7-31F2-48E4-9A0A-D601DC333EE9}"/>
          </ac:grpSpMkLst>
        </pc:grpChg>
        <pc:grpChg chg="del mod">
          <ac:chgData name="Lawson Ho" userId="367a076a6b726d6a" providerId="LiveId" clId="{512F5360-9543-4181-9B3B-0336468981DC}" dt="2020-06-18T00:54:26.727" v="2863" actId="478"/>
          <ac:grpSpMkLst>
            <pc:docMk/>
            <pc:sldMk cId="2819521780" sldId="287"/>
            <ac:grpSpMk id="37" creationId="{3EFDFDE9-7343-4892-9F83-DFC4AEEBCC19}"/>
          </ac:grpSpMkLst>
        </pc:grpChg>
        <pc:grpChg chg="del mod">
          <ac:chgData name="Lawson Ho" userId="367a076a6b726d6a" providerId="LiveId" clId="{512F5360-9543-4181-9B3B-0336468981DC}" dt="2020-06-18T01:39:03.273" v="3625" actId="478"/>
          <ac:grpSpMkLst>
            <pc:docMk/>
            <pc:sldMk cId="2819521780" sldId="287"/>
            <ac:grpSpMk id="38" creationId="{2B6414E9-A636-458B-A22B-7E0C0698437A}"/>
          </ac:grpSpMkLst>
        </pc:grpChg>
        <pc:grpChg chg="del mod">
          <ac:chgData name="Lawson Ho" userId="367a076a6b726d6a" providerId="LiveId" clId="{512F5360-9543-4181-9B3B-0336468981DC}" dt="2020-06-18T01:39:06.633" v="3627" actId="478"/>
          <ac:grpSpMkLst>
            <pc:docMk/>
            <pc:sldMk cId="2819521780" sldId="287"/>
            <ac:grpSpMk id="39" creationId="{5A69271E-E02A-4B76-B2E1-216008C6C70A}"/>
          </ac:grpSpMkLst>
        </pc:grpChg>
        <pc:grpChg chg="add mod ord">
          <ac:chgData name="Lawson Ho" userId="367a076a6b726d6a" providerId="LiveId" clId="{512F5360-9543-4181-9B3B-0336468981DC}" dt="2020-06-18T02:02:06.005" v="3971" actId="1076"/>
          <ac:grpSpMkLst>
            <pc:docMk/>
            <pc:sldMk cId="2819521780" sldId="287"/>
            <ac:grpSpMk id="44" creationId="{2D2DC97E-6D32-4E8E-92C1-041CEA620994}"/>
          </ac:grpSpMkLst>
        </pc:grpChg>
        <pc:grpChg chg="add mod">
          <ac:chgData name="Lawson Ho" userId="367a076a6b726d6a" providerId="LiveId" clId="{512F5360-9543-4181-9B3B-0336468981DC}" dt="2020-06-18T01:38:55.734" v="3623" actId="164"/>
          <ac:grpSpMkLst>
            <pc:docMk/>
            <pc:sldMk cId="2819521780" sldId="287"/>
            <ac:grpSpMk id="45" creationId="{CAD4FEC1-124F-4119-8580-AA0EDCD2F665}"/>
          </ac:grpSpMkLst>
        </pc:grpChg>
        <pc:grpChg chg="add mod ord">
          <ac:chgData name="Lawson Ho" userId="367a076a6b726d6a" providerId="LiveId" clId="{512F5360-9543-4181-9B3B-0336468981DC}" dt="2020-06-18T05:09:57.840" v="4159" actId="1076"/>
          <ac:grpSpMkLst>
            <pc:docMk/>
            <pc:sldMk cId="2819521780" sldId="287"/>
            <ac:grpSpMk id="47" creationId="{F27BFAAF-062A-4771-BB82-0D1588D92672}"/>
          </ac:grpSpMkLst>
        </pc:grpChg>
        <pc:grpChg chg="add del mod">
          <ac:chgData name="Lawson Ho" userId="367a076a6b726d6a" providerId="LiveId" clId="{512F5360-9543-4181-9B3B-0336468981DC}" dt="2020-06-18T01:35:00.715" v="3559" actId="478"/>
          <ac:grpSpMkLst>
            <pc:docMk/>
            <pc:sldMk cId="2819521780" sldId="287"/>
            <ac:grpSpMk id="52" creationId="{C8BF3D52-3245-4614-8FDC-11E8F6800994}"/>
          </ac:grpSpMkLst>
        </pc:grpChg>
        <pc:grpChg chg="del mod">
          <ac:chgData name="Lawson Ho" userId="367a076a6b726d6a" providerId="LiveId" clId="{512F5360-9543-4181-9B3B-0336468981DC}" dt="2020-06-18T01:02:06.404" v="3025" actId="478"/>
          <ac:grpSpMkLst>
            <pc:docMk/>
            <pc:sldMk cId="2819521780" sldId="287"/>
            <ac:grpSpMk id="56" creationId="{A8B9195C-A354-4B8C-9702-4F826B7C0C82}"/>
          </ac:grpSpMkLst>
        </pc:grpChg>
        <pc:grpChg chg="mod">
          <ac:chgData name="Lawson Ho" userId="367a076a6b726d6a" providerId="LiveId" clId="{512F5360-9543-4181-9B3B-0336468981DC}" dt="2020-06-18T01:15:25.237" v="3078"/>
          <ac:grpSpMkLst>
            <pc:docMk/>
            <pc:sldMk cId="2819521780" sldId="287"/>
            <ac:grpSpMk id="60" creationId="{285647B3-E068-4A3E-ACF9-38B1993701B0}"/>
          </ac:grpSpMkLst>
        </pc:grpChg>
        <pc:grpChg chg="add del mod">
          <ac:chgData name="Lawson Ho" userId="367a076a6b726d6a" providerId="LiveId" clId="{512F5360-9543-4181-9B3B-0336468981DC}" dt="2020-06-18T01:36:25.206" v="3608" actId="165"/>
          <ac:grpSpMkLst>
            <pc:docMk/>
            <pc:sldMk cId="2819521780" sldId="287"/>
            <ac:grpSpMk id="66" creationId="{D2F845BC-90C1-406B-B7CD-4FBBAED89940}"/>
          </ac:grpSpMkLst>
        </pc:grpChg>
        <pc:grpChg chg="mod topLvl">
          <ac:chgData name="Lawson Ho" userId="367a076a6b726d6a" providerId="LiveId" clId="{512F5360-9543-4181-9B3B-0336468981DC}" dt="2020-06-18T01:38:55.734" v="3623" actId="164"/>
          <ac:grpSpMkLst>
            <pc:docMk/>
            <pc:sldMk cId="2819521780" sldId="287"/>
            <ac:grpSpMk id="71" creationId="{A8FC94C3-E817-4235-8539-D9EF765F1EDC}"/>
          </ac:grpSpMkLst>
        </pc:grpChg>
        <pc:graphicFrameChg chg="add del mod modGraphic">
          <ac:chgData name="Lawson Ho" userId="367a076a6b726d6a" providerId="LiveId" clId="{512F5360-9543-4181-9B3B-0336468981DC}" dt="2020-06-18T00:34:33.926" v="2456" actId="21"/>
          <ac:graphicFrameMkLst>
            <pc:docMk/>
            <pc:sldMk cId="2819521780" sldId="287"/>
            <ac:graphicFrameMk id="3" creationId="{DBCAFC17-1399-4E57-89F8-587398A329AB}"/>
          </ac:graphicFrameMkLst>
        </pc:graphicFrameChg>
        <pc:graphicFrameChg chg="add del mod">
          <ac:chgData name="Lawson Ho" userId="367a076a6b726d6a" providerId="LiveId" clId="{512F5360-9543-4181-9B3B-0336468981DC}" dt="2020-06-18T00:56:13.144" v="2906"/>
          <ac:graphicFrameMkLst>
            <pc:docMk/>
            <pc:sldMk cId="2819521780" sldId="287"/>
            <ac:graphicFrameMk id="16" creationId="{50B47786-40A0-4381-A700-1E9B090641B2}"/>
          </ac:graphicFrameMkLst>
        </pc:graphicFrameChg>
        <pc:graphicFrameChg chg="add mod ord modGraphic">
          <ac:chgData name="Lawson Ho" userId="367a076a6b726d6a" providerId="LiveId" clId="{512F5360-9543-4181-9B3B-0336468981DC}" dt="2020-06-18T02:02:06.005" v="3971" actId="1076"/>
          <ac:graphicFrameMkLst>
            <pc:docMk/>
            <pc:sldMk cId="2819521780" sldId="287"/>
            <ac:graphicFrameMk id="19" creationId="{7CF5D376-823C-4AD0-B63C-C76226D17616}"/>
          </ac:graphicFrameMkLst>
        </pc:graphicFrameChg>
        <pc:graphicFrameChg chg="add del mod">
          <ac:chgData name="Lawson Ho" userId="367a076a6b726d6a" providerId="LiveId" clId="{512F5360-9543-4181-9B3B-0336468981DC}" dt="2020-06-18T00:29:57.420" v="2437" actId="478"/>
          <ac:graphicFrameMkLst>
            <pc:docMk/>
            <pc:sldMk cId="2819521780" sldId="287"/>
            <ac:graphicFrameMk id="28" creationId="{9E0F46D1-3E98-442D-B8B7-935F04CEF75D}"/>
          </ac:graphicFrameMkLst>
        </pc:graphicFrameChg>
        <pc:graphicFrameChg chg="add del mod modGraphic">
          <ac:chgData name="Lawson Ho" userId="367a076a6b726d6a" providerId="LiveId" clId="{512F5360-9543-4181-9B3B-0336468981DC}" dt="2020-06-18T00:34:33.926" v="2456" actId="21"/>
          <ac:graphicFrameMkLst>
            <pc:docMk/>
            <pc:sldMk cId="2819521780" sldId="287"/>
            <ac:graphicFrameMk id="32" creationId="{860D92EE-1432-41DD-9FAA-BCA23ECE97FB}"/>
          </ac:graphicFrameMkLst>
        </pc:graphicFrameChg>
        <pc:graphicFrameChg chg="add mod ord modGraphic">
          <ac:chgData name="Lawson Ho" userId="367a076a6b726d6a" providerId="LiveId" clId="{512F5360-9543-4181-9B3B-0336468981DC}" dt="2020-06-18T02:02:06.005" v="3971" actId="1076"/>
          <ac:graphicFrameMkLst>
            <pc:docMk/>
            <pc:sldMk cId="2819521780" sldId="287"/>
            <ac:graphicFrameMk id="35" creationId="{B08B5422-48B8-4776-AAD6-C7DEBAA3E961}"/>
          </ac:graphicFrameMkLst>
        </pc:graphicFrameChg>
        <pc:graphicFrameChg chg="add del mod">
          <ac:chgData name="Lawson Ho" userId="367a076a6b726d6a" providerId="LiveId" clId="{512F5360-9543-4181-9B3B-0336468981DC}" dt="2020-06-18T00:55:46.481" v="2898" actId="478"/>
          <ac:graphicFrameMkLst>
            <pc:docMk/>
            <pc:sldMk cId="2819521780" sldId="287"/>
            <ac:graphicFrameMk id="41" creationId="{15919114-F93F-455B-82B6-95C506DCF75F}"/>
          </ac:graphicFrameMkLst>
        </pc:graphicFrameChg>
        <pc:graphicFrameChg chg="add mod modGraphic">
          <ac:chgData name="Lawson Ho" userId="367a076a6b726d6a" providerId="LiveId" clId="{512F5360-9543-4181-9B3B-0336468981DC}" dt="2020-06-18T02:02:06.005" v="3971" actId="1076"/>
          <ac:graphicFrameMkLst>
            <pc:docMk/>
            <pc:sldMk cId="2819521780" sldId="287"/>
            <ac:graphicFrameMk id="51" creationId="{D69F1FDD-C66A-4A74-BE6B-A9524142A670}"/>
          </ac:graphicFrameMkLst>
        </pc:graphicFrameChg>
        <pc:graphicFrameChg chg="add del mod modGraphic">
          <ac:chgData name="Lawson Ho" userId="367a076a6b726d6a" providerId="LiveId" clId="{512F5360-9543-4181-9B3B-0336468981DC}" dt="2020-06-18T01:27:02.776" v="3484" actId="478"/>
          <ac:graphicFrameMkLst>
            <pc:docMk/>
            <pc:sldMk cId="2819521780" sldId="287"/>
            <ac:graphicFrameMk id="64" creationId="{FE5B4199-9FC6-4CDB-8F81-E751B9221D38}"/>
          </ac:graphicFrameMkLst>
        </pc:graphicFrameChg>
        <pc:graphicFrameChg chg="add mod ord modGraphic">
          <ac:chgData name="Lawson Ho" userId="367a076a6b726d6a" providerId="LiveId" clId="{512F5360-9543-4181-9B3B-0336468981DC}" dt="2020-06-18T02:02:06.005" v="3971" actId="1076"/>
          <ac:graphicFrameMkLst>
            <pc:docMk/>
            <pc:sldMk cId="2819521780" sldId="287"/>
            <ac:graphicFrameMk id="65" creationId="{8AEF62B8-6614-4090-AE01-88F1FC36DED8}"/>
          </ac:graphicFrameMkLst>
        </pc:graphicFrameChg>
        <pc:graphicFrameChg chg="add del mod">
          <ac:chgData name="Lawson Ho" userId="367a076a6b726d6a" providerId="LiveId" clId="{512F5360-9543-4181-9B3B-0336468981DC}" dt="2020-06-18T01:39:32.034" v="3634"/>
          <ac:graphicFrameMkLst>
            <pc:docMk/>
            <pc:sldMk cId="2819521780" sldId="287"/>
            <ac:graphicFrameMk id="77" creationId="{7BC85096-4B81-443E-BA1E-8502DFCA6C46}"/>
          </ac:graphicFrameMkLst>
        </pc:graphicFrameChg>
        <pc:graphicFrameChg chg="add del mod">
          <ac:chgData name="Lawson Ho" userId="367a076a6b726d6a" providerId="LiveId" clId="{512F5360-9543-4181-9B3B-0336468981DC}" dt="2020-06-18T01:40:54.954" v="3643"/>
          <ac:graphicFrameMkLst>
            <pc:docMk/>
            <pc:sldMk cId="2819521780" sldId="287"/>
            <ac:graphicFrameMk id="79" creationId="{6C23B577-EF3C-47D2-8D18-A7D21E61AF97}"/>
          </ac:graphicFrameMkLst>
        </pc:graphicFrameChg>
        <pc:graphicFrameChg chg="add del mod">
          <ac:chgData name="Lawson Ho" userId="367a076a6b726d6a" providerId="LiveId" clId="{512F5360-9543-4181-9B3B-0336468981DC}" dt="2020-06-18T01:59:10.316" v="3872"/>
          <ac:graphicFrameMkLst>
            <pc:docMk/>
            <pc:sldMk cId="2819521780" sldId="287"/>
            <ac:graphicFrameMk id="80" creationId="{60162D37-51E2-424A-98B0-0B3BC25335BE}"/>
          </ac:graphicFrameMkLst>
        </pc:graphicFrameChg>
        <pc:picChg chg="add del mod">
          <ac:chgData name="Lawson Ho" userId="367a076a6b726d6a" providerId="LiveId" clId="{512F5360-9543-4181-9B3B-0336468981DC}" dt="2020-06-17T22:52:44.320" v="378" actId="478"/>
          <ac:picMkLst>
            <pc:docMk/>
            <pc:sldMk cId="2819521780" sldId="287"/>
            <ac:picMk id="6" creationId="{8203891F-5FD3-4A59-B897-AA249E1844F1}"/>
          </ac:picMkLst>
        </pc:picChg>
        <pc:picChg chg="add del mod">
          <ac:chgData name="Lawson Ho" userId="367a076a6b726d6a" providerId="LiveId" clId="{512F5360-9543-4181-9B3B-0336468981DC}" dt="2020-06-17T23:01:46.062" v="529" actId="478"/>
          <ac:picMkLst>
            <pc:docMk/>
            <pc:sldMk cId="2819521780" sldId="287"/>
            <ac:picMk id="7" creationId="{E923D4C1-D8E3-400C-BBF5-3ADA32A02C36}"/>
          </ac:picMkLst>
        </pc:picChg>
        <pc:picChg chg="add del mod">
          <ac:chgData name="Lawson Ho" userId="367a076a6b726d6a" providerId="LiveId" clId="{512F5360-9543-4181-9B3B-0336468981DC}" dt="2020-06-18T00:27:04.078" v="2426" actId="478"/>
          <ac:picMkLst>
            <pc:docMk/>
            <pc:sldMk cId="2819521780" sldId="287"/>
            <ac:picMk id="12" creationId="{5D9C9BDA-D9CC-4D3F-9526-FD0E5EED40AB}"/>
          </ac:picMkLst>
        </pc:picChg>
        <pc:picChg chg="add del mod">
          <ac:chgData name="Lawson Ho" userId="367a076a6b726d6a" providerId="LiveId" clId="{512F5360-9543-4181-9B3B-0336468981DC}" dt="2020-06-18T00:27:42.701" v="2430" actId="478"/>
          <ac:picMkLst>
            <pc:docMk/>
            <pc:sldMk cId="2819521780" sldId="287"/>
            <ac:picMk id="13" creationId="{CCF35247-DBF5-42A3-8E01-CA558AE714C0}"/>
          </ac:picMkLst>
        </pc:picChg>
        <pc:picChg chg="add del mod">
          <ac:chgData name="Lawson Ho" userId="367a076a6b726d6a" providerId="LiveId" clId="{512F5360-9543-4181-9B3B-0336468981DC}" dt="2020-06-18T01:08:35.258" v="3034" actId="478"/>
          <ac:picMkLst>
            <pc:docMk/>
            <pc:sldMk cId="2819521780" sldId="287"/>
            <ac:picMk id="21" creationId="{BB009861-0820-4715-B1EC-8F84FFB09CD4}"/>
          </ac:picMkLst>
        </pc:picChg>
        <pc:picChg chg="add mod topLvl">
          <ac:chgData name="Lawson Ho" userId="367a076a6b726d6a" providerId="LiveId" clId="{512F5360-9543-4181-9B3B-0336468981DC}" dt="2020-06-18T01:13:32.043" v="3070" actId="2085"/>
          <ac:picMkLst>
            <pc:docMk/>
            <pc:sldMk cId="2819521780" sldId="287"/>
            <ac:picMk id="22" creationId="{2C6B2236-23C9-4812-8A3D-ED7D0E00A932}"/>
          </ac:picMkLst>
        </pc:picChg>
        <pc:picChg chg="add mod">
          <ac:chgData name="Lawson Ho" userId="367a076a6b726d6a" providerId="LiveId" clId="{512F5360-9543-4181-9B3B-0336468981DC}" dt="2020-06-18T01:13:32.043" v="3070" actId="2085"/>
          <ac:picMkLst>
            <pc:docMk/>
            <pc:sldMk cId="2819521780" sldId="287"/>
            <ac:picMk id="33" creationId="{2BF072C6-2156-4FB9-BB41-E67157B75338}"/>
          </ac:picMkLst>
        </pc:picChg>
        <pc:picChg chg="add mod topLvl modCrop">
          <ac:chgData name="Lawson Ho" userId="367a076a6b726d6a" providerId="LiveId" clId="{512F5360-9543-4181-9B3B-0336468981DC}" dt="2020-06-18T01:13:32.043" v="3070" actId="2085"/>
          <ac:picMkLst>
            <pc:docMk/>
            <pc:sldMk cId="2819521780" sldId="287"/>
            <ac:picMk id="46" creationId="{5E03C636-ACFD-4958-87A2-585CB60A5945}"/>
          </ac:picMkLst>
        </pc:picChg>
        <pc:picChg chg="add mod">
          <ac:chgData name="Lawson Ho" userId="367a076a6b726d6a" providerId="LiveId" clId="{512F5360-9543-4181-9B3B-0336468981DC}" dt="2020-06-18T01:13:32.043" v="3070" actId="2085"/>
          <ac:picMkLst>
            <pc:docMk/>
            <pc:sldMk cId="2819521780" sldId="287"/>
            <ac:picMk id="48" creationId="{0DE58219-3439-4B5A-AC04-F64BBAB1BA67}"/>
          </ac:picMkLst>
        </pc:picChg>
        <pc:picChg chg="add mod modCrop">
          <ac:chgData name="Lawson Ho" userId="367a076a6b726d6a" providerId="LiveId" clId="{512F5360-9543-4181-9B3B-0336468981DC}" dt="2020-06-18T01:13:32.043" v="3070" actId="2085"/>
          <ac:picMkLst>
            <pc:docMk/>
            <pc:sldMk cId="2819521780" sldId="287"/>
            <ac:picMk id="50" creationId="{6BAC6E9C-AD33-4B1F-92EA-E69B0CA4CC8B}"/>
          </ac:picMkLst>
        </pc:picChg>
        <pc:picChg chg="mod">
          <ac:chgData name="Lawson Ho" userId="367a076a6b726d6a" providerId="LiveId" clId="{512F5360-9543-4181-9B3B-0336468981DC}" dt="2020-06-18T01:15:25.237" v="3078"/>
          <ac:picMkLst>
            <pc:docMk/>
            <pc:sldMk cId="2819521780" sldId="287"/>
            <ac:picMk id="58" creationId="{B7810D6B-4421-42D1-9305-EC2650345794}"/>
          </ac:picMkLst>
        </pc:picChg>
        <pc:picChg chg="mod">
          <ac:chgData name="Lawson Ho" userId="367a076a6b726d6a" providerId="LiveId" clId="{512F5360-9543-4181-9B3B-0336468981DC}" dt="2020-06-18T01:15:46.681" v="3100" actId="1076"/>
          <ac:picMkLst>
            <pc:docMk/>
            <pc:sldMk cId="2819521780" sldId="287"/>
            <ac:picMk id="59" creationId="{4336D0BC-2B57-425F-8CA0-73C3013032D6}"/>
          </ac:picMkLst>
        </pc:picChg>
        <pc:picChg chg="mod">
          <ac:chgData name="Lawson Ho" userId="367a076a6b726d6a" providerId="LiveId" clId="{512F5360-9543-4181-9B3B-0336468981DC}" dt="2020-06-18T01:15:25.237" v="3078"/>
          <ac:picMkLst>
            <pc:docMk/>
            <pc:sldMk cId="2819521780" sldId="287"/>
            <ac:picMk id="61" creationId="{F34682AB-1AFA-4265-803D-48EFA3450E27}"/>
          </ac:picMkLst>
        </pc:picChg>
        <pc:picChg chg="mod">
          <ac:chgData name="Lawson Ho" userId="367a076a6b726d6a" providerId="LiveId" clId="{512F5360-9543-4181-9B3B-0336468981DC}" dt="2020-06-18T01:15:25.237" v="3078"/>
          <ac:picMkLst>
            <pc:docMk/>
            <pc:sldMk cId="2819521780" sldId="287"/>
            <ac:picMk id="62" creationId="{A3011689-C933-41EF-BFB9-55D8BE034498}"/>
          </ac:picMkLst>
        </pc:picChg>
        <pc:picChg chg="mod">
          <ac:chgData name="Lawson Ho" userId="367a076a6b726d6a" providerId="LiveId" clId="{512F5360-9543-4181-9B3B-0336468981DC}" dt="2020-06-18T01:15:25.237" v="3078"/>
          <ac:picMkLst>
            <pc:docMk/>
            <pc:sldMk cId="2819521780" sldId="287"/>
            <ac:picMk id="63" creationId="{E15AB2DD-C1BB-47DC-8D01-7FD4D7CC04FE}"/>
          </ac:picMkLst>
        </pc:picChg>
        <pc:picChg chg="mod topLvl">
          <ac:chgData name="Lawson Ho" userId="367a076a6b726d6a" providerId="LiveId" clId="{512F5360-9543-4181-9B3B-0336468981DC}" dt="2020-06-18T01:38:24.842" v="3620" actId="164"/>
          <ac:picMkLst>
            <pc:docMk/>
            <pc:sldMk cId="2819521780" sldId="287"/>
            <ac:picMk id="69" creationId="{E97334D7-9A37-4F80-AD81-B13AC9035D26}"/>
          </ac:picMkLst>
        </pc:picChg>
        <pc:picChg chg="mod topLvl">
          <ac:chgData name="Lawson Ho" userId="367a076a6b726d6a" providerId="LiveId" clId="{512F5360-9543-4181-9B3B-0336468981DC}" dt="2020-06-18T01:38:24.842" v="3620" actId="164"/>
          <ac:picMkLst>
            <pc:docMk/>
            <pc:sldMk cId="2819521780" sldId="287"/>
            <ac:picMk id="70" creationId="{FDF5E322-2BE8-436D-A4FD-D8958A32D611}"/>
          </ac:picMkLst>
        </pc:picChg>
        <pc:picChg chg="mod">
          <ac:chgData name="Lawson Ho" userId="367a076a6b726d6a" providerId="LiveId" clId="{512F5360-9543-4181-9B3B-0336468981DC}" dt="2020-06-18T01:36:25.206" v="3608" actId="165"/>
          <ac:picMkLst>
            <pc:docMk/>
            <pc:sldMk cId="2819521780" sldId="287"/>
            <ac:picMk id="72" creationId="{5F6CC809-BC48-4269-B7D3-C0049695DDFB}"/>
          </ac:picMkLst>
        </pc:picChg>
        <pc:picChg chg="mod">
          <ac:chgData name="Lawson Ho" userId="367a076a6b726d6a" providerId="LiveId" clId="{512F5360-9543-4181-9B3B-0336468981DC}" dt="2020-06-18T01:36:25.206" v="3608" actId="165"/>
          <ac:picMkLst>
            <pc:docMk/>
            <pc:sldMk cId="2819521780" sldId="287"/>
            <ac:picMk id="73" creationId="{3C5CC322-0487-4348-8936-B178E970E2EB}"/>
          </ac:picMkLst>
        </pc:picChg>
        <pc:picChg chg="mod">
          <ac:chgData name="Lawson Ho" userId="367a076a6b726d6a" providerId="LiveId" clId="{512F5360-9543-4181-9B3B-0336468981DC}" dt="2020-06-18T01:36:25.206" v="3608" actId="165"/>
          <ac:picMkLst>
            <pc:docMk/>
            <pc:sldMk cId="2819521780" sldId="287"/>
            <ac:picMk id="74" creationId="{D9602459-25BE-4778-A24A-A21D73BA1A76}"/>
          </ac:picMkLst>
        </pc:picChg>
        <pc:picChg chg="add mod modCrop">
          <ac:chgData name="Lawson Ho" userId="367a076a6b726d6a" providerId="LiveId" clId="{512F5360-9543-4181-9B3B-0336468981DC}" dt="2020-06-18T01:38:24.842" v="3620" actId="164"/>
          <ac:picMkLst>
            <pc:docMk/>
            <pc:sldMk cId="2819521780" sldId="287"/>
            <ac:picMk id="75" creationId="{8CFE5E3B-C72B-4150-A12D-1A9835AA9AF4}"/>
          </ac:picMkLst>
        </pc:picChg>
        <pc:picChg chg="add del mod">
          <ac:chgData name="Lawson Ho" userId="367a076a6b726d6a" providerId="LiveId" clId="{512F5360-9543-4181-9B3B-0336468981DC}" dt="2020-06-18T01:39:22.552" v="3632" actId="21"/>
          <ac:picMkLst>
            <pc:docMk/>
            <pc:sldMk cId="2819521780" sldId="287"/>
            <ac:picMk id="76" creationId="{FDFE853A-83F3-42F0-ABCD-A8910E6B2AE6}"/>
          </ac:picMkLst>
        </pc:picChg>
        <pc:picChg chg="add del mod">
          <ac:chgData name="Lawson Ho" userId="367a076a6b726d6a" providerId="LiveId" clId="{512F5360-9543-4181-9B3B-0336468981DC}" dt="2020-06-18T02:03:52.372" v="3982" actId="478"/>
          <ac:picMkLst>
            <pc:docMk/>
            <pc:sldMk cId="2819521780" sldId="287"/>
            <ac:picMk id="83" creationId="{4031E74D-17BE-4998-A77B-3497D724B16D}"/>
          </ac:picMkLst>
        </pc:picChg>
        <pc:picChg chg="add del mod">
          <ac:chgData name="Lawson Ho" userId="367a076a6b726d6a" providerId="LiveId" clId="{512F5360-9543-4181-9B3B-0336468981DC}" dt="2020-06-18T02:09:24.337" v="4003" actId="478"/>
          <ac:picMkLst>
            <pc:docMk/>
            <pc:sldMk cId="2819521780" sldId="287"/>
            <ac:picMk id="84" creationId="{723C5DA8-60B5-4ACD-A66C-B8D019C13A8E}"/>
          </ac:picMkLst>
        </pc:picChg>
        <pc:picChg chg="add mod modCrop">
          <ac:chgData name="Lawson Ho" userId="367a076a6b726d6a" providerId="LiveId" clId="{512F5360-9543-4181-9B3B-0336468981DC}" dt="2020-06-18T02:16:14.717" v="4075" actId="1076"/>
          <ac:picMkLst>
            <pc:docMk/>
            <pc:sldMk cId="2819521780" sldId="287"/>
            <ac:picMk id="85" creationId="{5FD0B320-2B4B-442E-85EF-9C9997816003}"/>
          </ac:picMkLst>
        </pc:picChg>
        <pc:picChg chg="add del mod">
          <ac:chgData name="Lawson Ho" userId="367a076a6b726d6a" providerId="LiveId" clId="{512F5360-9543-4181-9B3B-0336468981DC}" dt="2020-06-18T02:16:10.831" v="4073" actId="478"/>
          <ac:picMkLst>
            <pc:docMk/>
            <pc:sldMk cId="2819521780" sldId="287"/>
            <ac:picMk id="86" creationId="{5DF2AC79-ECC9-4FA7-B72F-38189382D516}"/>
          </ac:picMkLst>
        </pc:picChg>
        <pc:picChg chg="add del mod">
          <ac:chgData name="Lawson Ho" userId="367a076a6b726d6a" providerId="LiveId" clId="{512F5360-9543-4181-9B3B-0336468981DC}" dt="2020-06-18T02:13:38.141" v="4056"/>
          <ac:picMkLst>
            <pc:docMk/>
            <pc:sldMk cId="2819521780" sldId="287"/>
            <ac:picMk id="87" creationId="{F6684D19-F185-4066-8944-3B0B762C72BF}"/>
          </ac:picMkLst>
        </pc:picChg>
        <pc:picChg chg="add del mod">
          <ac:chgData name="Lawson Ho" userId="367a076a6b726d6a" providerId="LiveId" clId="{512F5360-9543-4181-9B3B-0336468981DC}" dt="2020-06-18T02:13:58.874" v="4063"/>
          <ac:picMkLst>
            <pc:docMk/>
            <pc:sldMk cId="2819521780" sldId="287"/>
            <ac:picMk id="88" creationId="{803EDF40-AAF4-4B9A-8311-489265032395}"/>
          </ac:picMkLst>
        </pc:picChg>
        <pc:picChg chg="add del mod">
          <ac:chgData name="Lawson Ho" userId="367a076a6b726d6a" providerId="LiveId" clId="{512F5360-9543-4181-9B3B-0336468981DC}" dt="2020-06-18T02:15:43.560" v="4071" actId="478"/>
          <ac:picMkLst>
            <pc:docMk/>
            <pc:sldMk cId="2819521780" sldId="287"/>
            <ac:picMk id="89" creationId="{E8757A50-49AB-4091-BB3C-83220E71F303}"/>
          </ac:picMkLst>
        </pc:picChg>
        <pc:picChg chg="add mod ord modCrop">
          <ac:chgData name="Lawson Ho" userId="367a076a6b726d6a" providerId="LiveId" clId="{512F5360-9543-4181-9B3B-0336468981DC}" dt="2020-06-18T20:03:25.681" v="6161" actId="732"/>
          <ac:picMkLst>
            <pc:docMk/>
            <pc:sldMk cId="2819521780" sldId="287"/>
            <ac:picMk id="90" creationId="{698E6522-010F-4978-9B90-1824907331C4}"/>
          </ac:picMkLst>
        </pc:picChg>
      </pc:sldChg>
      <pc:sldChg chg="addSp modSp new del mod">
        <pc:chgData name="Lawson Ho" userId="367a076a6b726d6a" providerId="LiveId" clId="{512F5360-9543-4181-9B3B-0336468981DC}" dt="2020-06-18T02:32:51.355" v="4077" actId="2696"/>
        <pc:sldMkLst>
          <pc:docMk/>
          <pc:sldMk cId="159606935" sldId="288"/>
        </pc:sldMkLst>
        <pc:spChg chg="add mod">
          <ac:chgData name="Lawson Ho" userId="367a076a6b726d6a" providerId="LiveId" clId="{512F5360-9543-4181-9B3B-0336468981DC}" dt="2020-06-18T01:22:41.247" v="3397" actId="1076"/>
          <ac:spMkLst>
            <pc:docMk/>
            <pc:sldMk cId="159606935" sldId="288"/>
            <ac:spMk id="7" creationId="{6148B88C-5433-46EF-B17D-94F1269E34E6}"/>
          </ac:spMkLst>
        </pc:spChg>
        <pc:graphicFrameChg chg="add mod">
          <ac:chgData name="Lawson Ho" userId="367a076a6b726d6a" providerId="LiveId" clId="{512F5360-9543-4181-9B3B-0336468981DC}" dt="2020-06-18T01:26:54.687" v="3483" actId="1076"/>
          <ac:graphicFrameMkLst>
            <pc:docMk/>
            <pc:sldMk cId="159606935" sldId="288"/>
            <ac:graphicFrameMk id="5" creationId="{B810E763-F55D-4AD4-8462-BE8035222987}"/>
          </ac:graphicFrameMkLst>
        </pc:graphicFrameChg>
        <pc:graphicFrameChg chg="add mod modGraphic">
          <ac:chgData name="Lawson Ho" userId="367a076a6b726d6a" providerId="LiveId" clId="{512F5360-9543-4181-9B3B-0336468981DC}" dt="2020-06-18T01:23:54.078" v="3458" actId="20577"/>
          <ac:graphicFrameMkLst>
            <pc:docMk/>
            <pc:sldMk cId="159606935" sldId="288"/>
            <ac:graphicFrameMk id="6" creationId="{149E35E4-C0C8-45BA-9645-AD661E0617B6}"/>
          </ac:graphicFrameMkLst>
        </pc:graphicFrameChg>
      </pc:sldChg>
      <pc:sldChg chg="addSp delSp modSp add del mod">
        <pc:chgData name="Lawson Ho" userId="367a076a6b726d6a" providerId="LiveId" clId="{512F5360-9543-4181-9B3B-0336468981DC}" dt="2020-06-18T21:42:51.615" v="6898" actId="47"/>
        <pc:sldMkLst>
          <pc:docMk/>
          <pc:sldMk cId="4252243728" sldId="288"/>
        </pc:sldMkLst>
        <pc:spChg chg="mod">
          <ac:chgData name="Lawson Ho" userId="367a076a6b726d6a" providerId="LiveId" clId="{512F5360-9543-4181-9B3B-0336468981DC}" dt="2020-06-18T03:59:16.827" v="4136"/>
          <ac:spMkLst>
            <pc:docMk/>
            <pc:sldMk cId="4252243728" sldId="288"/>
            <ac:spMk id="2" creationId="{D6EED74F-1364-4D6E-8AF0-C94B23A50050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4252243728" sldId="288"/>
            <ac:spMk id="3" creationId="{D05197B7-9540-4FF0-A203-106E10B20CD3}"/>
          </ac:spMkLst>
        </pc:spChg>
        <pc:spChg chg="mod">
          <ac:chgData name="Lawson Ho" userId="367a076a6b726d6a" providerId="LiveId" clId="{512F5360-9543-4181-9B3B-0336468981DC}" dt="2020-06-18T03:59:16.827" v="4136"/>
          <ac:spMkLst>
            <pc:docMk/>
            <pc:sldMk cId="4252243728" sldId="288"/>
            <ac:spMk id="4" creationId="{11B8E1E2-5B28-44CD-9DCA-F070F63E4366}"/>
          </ac:spMkLst>
        </pc:spChg>
        <pc:picChg chg="add mod">
          <ac:chgData name="Lawson Ho" userId="367a076a6b726d6a" providerId="LiveId" clId="{512F5360-9543-4181-9B3B-0336468981DC}" dt="2020-06-18T21:41:40.191" v="6889" actId="1076"/>
          <ac:picMkLst>
            <pc:docMk/>
            <pc:sldMk cId="4252243728" sldId="288"/>
            <ac:picMk id="9" creationId="{891DA2F7-C3DD-41F4-B461-141D865B25CD}"/>
          </ac:picMkLst>
        </pc:picChg>
        <pc:picChg chg="add del mod">
          <ac:chgData name="Lawson Ho" userId="367a076a6b726d6a" providerId="LiveId" clId="{512F5360-9543-4181-9B3B-0336468981DC}" dt="2020-06-18T17:24:24.380" v="5265" actId="478"/>
          <ac:picMkLst>
            <pc:docMk/>
            <pc:sldMk cId="4252243728" sldId="288"/>
            <ac:picMk id="4098" creationId="{96DBB66F-268C-45C3-B595-C8FE6FB69988}"/>
          </ac:picMkLst>
        </pc:picChg>
      </pc:sldChg>
      <pc:sldChg chg="addSp delSp modSp new mod ord setBg">
        <pc:chgData name="Lawson Ho" userId="367a076a6b726d6a" providerId="LiveId" clId="{512F5360-9543-4181-9B3B-0336468981DC}" dt="2020-06-18T20:28:49.635" v="6332" actId="113"/>
        <pc:sldMkLst>
          <pc:docMk/>
          <pc:sldMk cId="1790860750" sldId="289"/>
        </pc:sldMkLst>
        <pc:spChg chg="mod">
          <ac:chgData name="Lawson Ho" userId="367a076a6b726d6a" providerId="LiveId" clId="{512F5360-9543-4181-9B3B-0336468981DC}" dt="2020-06-18T20:28:49.635" v="6332" actId="113"/>
          <ac:spMkLst>
            <pc:docMk/>
            <pc:sldMk cId="1790860750" sldId="289"/>
            <ac:spMk id="2" creationId="{A4439A66-9AC6-4CBF-AA9B-FABC21F5B078}"/>
          </ac:spMkLst>
        </pc:spChg>
        <pc:spChg chg="del mod">
          <ac:chgData name="Lawson Ho" userId="367a076a6b726d6a" providerId="LiveId" clId="{512F5360-9543-4181-9B3B-0336468981DC}" dt="2020-06-18T13:00:29.593" v="5079" actId="478"/>
          <ac:spMkLst>
            <pc:docMk/>
            <pc:sldMk cId="1790860750" sldId="289"/>
            <ac:spMk id="3" creationId="{A1CEBFC1-7313-4A38-80FE-2CF1D6F3B8F7}"/>
          </ac:spMkLst>
        </pc:spChg>
        <pc:spChg chg="mod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4" creationId="{2C26183C-FB4B-465B-A879-18260B8DB3A5}"/>
          </ac:spMkLst>
        </pc:spChg>
        <pc:spChg chg="add del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11" creationId="{0288C6B4-AFC3-407F-A595-EFFD38D4CCAF}"/>
          </ac:spMkLst>
        </pc:spChg>
        <pc:spChg chg="add del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13" creationId="{CF236821-17FE-429B-8D2C-08E13A64EA40}"/>
          </ac:spMkLst>
        </pc:spChg>
        <pc:spChg chg="add del mod">
          <ac:chgData name="Lawson Ho" userId="367a076a6b726d6a" providerId="LiveId" clId="{512F5360-9543-4181-9B3B-0336468981DC}" dt="2020-06-18T13:00:31.965" v="5080" actId="478"/>
          <ac:spMkLst>
            <pc:docMk/>
            <pc:sldMk cId="1790860750" sldId="289"/>
            <ac:spMk id="14" creationId="{111C87F6-31BB-48E2-B0A3-48617391EE75}"/>
          </ac:spMkLst>
        </pc:spChg>
        <pc:spChg chg="add del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15" creationId="{C0BDBCD2-E081-43AB-9119-C55465E59757}"/>
          </ac:spMkLst>
        </pc:spChg>
        <pc:spChg chg="add del mod">
          <ac:chgData name="Lawson Ho" userId="367a076a6b726d6a" providerId="LiveId" clId="{512F5360-9543-4181-9B3B-0336468981DC}" dt="2020-06-18T13:14:29.314" v="5192" actId="478"/>
          <ac:spMkLst>
            <pc:docMk/>
            <pc:sldMk cId="1790860750" sldId="289"/>
            <ac:spMk id="16" creationId="{1AC63E88-38B4-4A81-9ACF-3F32313BB695}"/>
          </ac:spMkLst>
        </pc:spChg>
        <pc:spChg chg="add del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17" creationId="{98E79BE4-34FE-485A-98A5-92CE8F7C4743}"/>
          </ac:spMkLst>
        </pc:spChg>
        <pc:spChg chg="add del">
          <ac:chgData name="Lawson Ho" userId="367a076a6b726d6a" providerId="LiveId" clId="{512F5360-9543-4181-9B3B-0336468981DC}" dt="2020-06-18T12:33:30.442" v="4586" actId="26606"/>
          <ac:spMkLst>
            <pc:docMk/>
            <pc:sldMk cId="1790860750" sldId="289"/>
            <ac:spMk id="19" creationId="{7A5F0580-5EE9-419F-96EE-B6529EF6E7D0}"/>
          </ac:spMkLst>
        </pc:spChg>
        <pc:graphicFrameChg chg="add del mod">
          <ac:chgData name="Lawson Ho" userId="367a076a6b726d6a" providerId="LiveId" clId="{512F5360-9543-4181-9B3B-0336468981DC}" dt="2020-06-18T12:31:32.978" v="4582"/>
          <ac:graphicFrameMkLst>
            <pc:docMk/>
            <pc:sldMk cId="1790860750" sldId="289"/>
            <ac:graphicFrameMk id="5" creationId="{D51B9D57-3A85-48A8-9104-C89276A44825}"/>
          </ac:graphicFrameMkLst>
        </pc:graphicFrameChg>
        <pc:graphicFrameChg chg="add del mod modGraphic">
          <ac:chgData name="Lawson Ho" userId="367a076a6b726d6a" providerId="LiveId" clId="{512F5360-9543-4181-9B3B-0336468981DC}" dt="2020-06-18T13:08:25.757" v="5151" actId="478"/>
          <ac:graphicFrameMkLst>
            <pc:docMk/>
            <pc:sldMk cId="1790860750" sldId="289"/>
            <ac:graphicFrameMk id="6" creationId="{A2F5B960-EBC2-47B4-8618-3390F563A6EE}"/>
          </ac:graphicFrameMkLst>
        </pc:graphicFrameChg>
        <pc:graphicFrameChg chg="add mod ord modGraphic">
          <ac:chgData name="Lawson Ho" userId="367a076a6b726d6a" providerId="LiveId" clId="{512F5360-9543-4181-9B3B-0336468981DC}" dt="2020-06-18T20:21:12.562" v="6319" actId="404"/>
          <ac:graphicFrameMkLst>
            <pc:docMk/>
            <pc:sldMk cId="1790860750" sldId="289"/>
            <ac:graphicFrameMk id="7" creationId="{998F0DA8-7AD8-4A03-9F91-9A892C72AED5}"/>
          </ac:graphicFrameMkLst>
        </pc:graphicFrameChg>
        <pc:graphicFrameChg chg="add del mod modGraphic">
          <ac:chgData name="Lawson Ho" userId="367a076a6b726d6a" providerId="LiveId" clId="{512F5360-9543-4181-9B3B-0336468981DC}" dt="2020-06-18T13:00:34.936" v="5081" actId="478"/>
          <ac:graphicFrameMkLst>
            <pc:docMk/>
            <pc:sldMk cId="1790860750" sldId="289"/>
            <ac:graphicFrameMk id="9" creationId="{30FE7EFB-BB7C-46CE-ADD5-EF4FEA7A2D06}"/>
          </ac:graphicFrameMkLst>
        </pc:graphicFrameChg>
        <pc:graphicFrameChg chg="add del modGraphic">
          <ac:chgData name="Lawson Ho" userId="367a076a6b726d6a" providerId="LiveId" clId="{512F5360-9543-4181-9B3B-0336468981DC}" dt="2020-06-18T12:47:31.717" v="4821" actId="478"/>
          <ac:graphicFrameMkLst>
            <pc:docMk/>
            <pc:sldMk cId="1790860750" sldId="289"/>
            <ac:graphicFrameMk id="10" creationId="{F7CC58DD-9C2F-49EC-B0BA-D5AFC3E92C55}"/>
          </ac:graphicFrameMkLst>
        </pc:graphicFrameChg>
        <pc:picChg chg="add mod ord modCrop">
          <ac:chgData name="Lawson Ho" userId="367a076a6b726d6a" providerId="LiveId" clId="{512F5360-9543-4181-9B3B-0336468981DC}" dt="2020-06-18T20:17:45.412" v="6269" actId="167"/>
          <ac:picMkLst>
            <pc:docMk/>
            <pc:sldMk cId="1790860750" sldId="289"/>
            <ac:picMk id="18" creationId="{673B9D56-C76B-4467-BD3F-E456834D55F7}"/>
          </ac:picMkLst>
        </pc:picChg>
      </pc:sldChg>
      <pc:sldChg chg="addSp delSp modSp new del mod">
        <pc:chgData name="Lawson Ho" userId="367a076a6b726d6a" providerId="LiveId" clId="{512F5360-9543-4181-9B3B-0336468981DC}" dt="2020-06-18T19:54:18.225" v="6083" actId="47"/>
        <pc:sldMkLst>
          <pc:docMk/>
          <pc:sldMk cId="2988335267" sldId="290"/>
        </pc:sldMkLst>
        <pc:spChg chg="mod">
          <ac:chgData name="Lawson Ho" userId="367a076a6b726d6a" providerId="LiveId" clId="{512F5360-9543-4181-9B3B-0336468981DC}" dt="2020-06-18T19:45:42.901" v="6020" actId="6549"/>
          <ac:spMkLst>
            <pc:docMk/>
            <pc:sldMk cId="2988335267" sldId="290"/>
            <ac:spMk id="3" creationId="{418F56B0-FAE7-457A-BE01-708CDFC5E771}"/>
          </ac:spMkLst>
        </pc:spChg>
        <pc:graphicFrameChg chg="add del mod modGraphic">
          <ac:chgData name="Lawson Ho" userId="367a076a6b726d6a" providerId="LiveId" clId="{512F5360-9543-4181-9B3B-0336468981DC}" dt="2020-06-18T07:57:08.939" v="4575" actId="478"/>
          <ac:graphicFrameMkLst>
            <pc:docMk/>
            <pc:sldMk cId="2988335267" sldId="290"/>
            <ac:graphicFrameMk id="5" creationId="{3E8085EA-4FBB-4B83-B3F6-3E6F3A54CE77}"/>
          </ac:graphicFrameMkLst>
        </pc:graphicFrameChg>
        <pc:graphicFrameChg chg="add del mod modGraphic">
          <ac:chgData name="Lawson Ho" userId="367a076a6b726d6a" providerId="LiveId" clId="{512F5360-9543-4181-9B3B-0336468981DC}" dt="2020-06-18T07:57:11.580" v="4576" actId="478"/>
          <ac:graphicFrameMkLst>
            <pc:docMk/>
            <pc:sldMk cId="2988335267" sldId="290"/>
            <ac:graphicFrameMk id="6" creationId="{B81E4D75-7155-470C-B724-66123EC94F9A}"/>
          </ac:graphicFrameMkLst>
        </pc:graphicFrameChg>
      </pc:sldChg>
      <pc:sldChg chg="modSp new del mod">
        <pc:chgData name="Lawson Ho" userId="367a076a6b726d6a" providerId="LiveId" clId="{512F5360-9543-4181-9B3B-0336468981DC}" dt="2020-06-18T15:53:48.739" v="5206" actId="47"/>
        <pc:sldMkLst>
          <pc:docMk/>
          <pc:sldMk cId="146539716" sldId="291"/>
        </pc:sldMkLst>
        <pc:spChg chg="mod">
          <ac:chgData name="Lawson Ho" userId="367a076a6b726d6a" providerId="LiveId" clId="{512F5360-9543-4181-9B3B-0336468981DC}" dt="2020-06-18T07:40:19.024" v="4459" actId="20577"/>
          <ac:spMkLst>
            <pc:docMk/>
            <pc:sldMk cId="146539716" sldId="291"/>
            <ac:spMk id="3" creationId="{79B05049-4536-46CA-8139-450566B3B7B1}"/>
          </ac:spMkLst>
        </pc:spChg>
      </pc:sldChg>
      <pc:sldChg chg="addSp delSp modSp new mod ord setBg">
        <pc:chgData name="Lawson Ho" userId="367a076a6b726d6a" providerId="LiveId" clId="{512F5360-9543-4181-9B3B-0336468981DC}" dt="2020-06-18T23:38:53.358" v="7779" actId="1076"/>
        <pc:sldMkLst>
          <pc:docMk/>
          <pc:sldMk cId="3870619763" sldId="291"/>
        </pc:sldMkLst>
        <pc:spChg chg="mod">
          <ac:chgData name="Lawson Ho" userId="367a076a6b726d6a" providerId="LiveId" clId="{512F5360-9543-4181-9B3B-0336468981DC}" dt="2020-06-18T23:38:43.229" v="7776" actId="20577"/>
          <ac:spMkLst>
            <pc:docMk/>
            <pc:sldMk cId="3870619763" sldId="291"/>
            <ac:spMk id="2" creationId="{2352FA57-7630-44BB-A56F-E0E370E282B2}"/>
          </ac:spMkLst>
        </pc:spChg>
        <pc:spChg chg="del">
          <ac:chgData name="Lawson Ho" userId="367a076a6b726d6a" providerId="LiveId" clId="{512F5360-9543-4181-9B3B-0336468981DC}" dt="2020-06-18T19:08:43.966" v="5319" actId="478"/>
          <ac:spMkLst>
            <pc:docMk/>
            <pc:sldMk cId="3870619763" sldId="291"/>
            <ac:spMk id="3" creationId="{32AF5CC3-06F8-4788-B34A-B5A138292227}"/>
          </ac:spMkLst>
        </pc:spChg>
        <pc:graphicFrameChg chg="add mod">
          <ac:chgData name="Lawson Ho" userId="367a076a6b726d6a" providerId="LiveId" clId="{512F5360-9543-4181-9B3B-0336468981DC}" dt="2020-06-18T23:38:48.285" v="7777" actId="14100"/>
          <ac:graphicFrameMkLst>
            <pc:docMk/>
            <pc:sldMk cId="3870619763" sldId="291"/>
            <ac:graphicFrameMk id="5" creationId="{1BDFA767-98B9-40AD-8CBA-02CC6C630196}"/>
          </ac:graphicFrameMkLst>
        </pc:graphicFrameChg>
        <pc:picChg chg="add mod ord modCrop">
          <ac:chgData name="Lawson Ho" userId="367a076a6b726d6a" providerId="LiveId" clId="{512F5360-9543-4181-9B3B-0336468981DC}" dt="2020-06-18T23:38:53.358" v="7779" actId="1076"/>
          <ac:picMkLst>
            <pc:docMk/>
            <pc:sldMk cId="3870619763" sldId="291"/>
            <ac:picMk id="6" creationId="{DC166690-7FA0-4409-84DA-C5E5EA8693C8}"/>
          </ac:picMkLst>
        </pc:picChg>
      </pc:sldChg>
      <pc:sldChg chg="addSp delSp modSp new mod ord">
        <pc:chgData name="Lawson Ho" userId="367a076a6b726d6a" providerId="LiveId" clId="{512F5360-9543-4181-9B3B-0336468981DC}" dt="2020-06-18T23:36:42.459" v="7715" actId="14100"/>
        <pc:sldMkLst>
          <pc:docMk/>
          <pc:sldMk cId="1648144648" sldId="292"/>
        </pc:sldMkLst>
        <pc:spChg chg="mod">
          <ac:chgData name="Lawson Ho" userId="367a076a6b726d6a" providerId="LiveId" clId="{512F5360-9543-4181-9B3B-0336468981DC}" dt="2020-06-18T21:41:21.390" v="6885"/>
          <ac:spMkLst>
            <pc:docMk/>
            <pc:sldMk cId="1648144648" sldId="292"/>
            <ac:spMk id="2" creationId="{5A082A28-7C5C-4AC6-9089-552C861A0D9F}"/>
          </ac:spMkLst>
        </pc:spChg>
        <pc:spChg chg="del">
          <ac:chgData name="Lawson Ho" userId="367a076a6b726d6a" providerId="LiveId" clId="{512F5360-9543-4181-9B3B-0336468981DC}" dt="2020-06-18T21:24:25.382" v="6718"/>
          <ac:spMkLst>
            <pc:docMk/>
            <pc:sldMk cId="1648144648" sldId="292"/>
            <ac:spMk id="3" creationId="{12B36653-A9D3-471A-A99B-9D317B30AC72}"/>
          </ac:spMkLst>
        </pc:spChg>
        <pc:spChg chg="add del mod">
          <ac:chgData name="Lawson Ho" userId="367a076a6b726d6a" providerId="LiveId" clId="{512F5360-9543-4181-9B3B-0336468981DC}" dt="2020-06-18T22:52:03.450" v="7103" actId="478"/>
          <ac:spMkLst>
            <pc:docMk/>
            <pc:sldMk cId="1648144648" sldId="292"/>
            <ac:spMk id="3" creationId="{C7DA9019-5387-4BD1-BA7F-23CC65CFECAB}"/>
          </ac:spMkLst>
        </pc:spChg>
        <pc:spChg chg="mod">
          <ac:chgData name="Lawson Ho" userId="367a076a6b726d6a" providerId="LiveId" clId="{512F5360-9543-4181-9B3B-0336468981DC}" dt="2020-06-18T21:41:21.390" v="6885"/>
          <ac:spMkLst>
            <pc:docMk/>
            <pc:sldMk cId="1648144648" sldId="292"/>
            <ac:spMk id="4" creationId="{32FA3E3F-8D16-4845-8E22-4D7702195B05}"/>
          </ac:spMkLst>
        </pc:spChg>
        <pc:spChg chg="add del mod">
          <ac:chgData name="Lawson Ho" userId="367a076a6b726d6a" providerId="LiveId" clId="{512F5360-9543-4181-9B3B-0336468981DC}" dt="2020-06-18T22:52:25.785" v="7112" actId="478"/>
          <ac:spMkLst>
            <pc:docMk/>
            <pc:sldMk cId="1648144648" sldId="292"/>
            <ac:spMk id="5" creationId="{CA038055-5F14-4A73-9630-9E1A317AA147}"/>
          </ac:spMkLst>
        </pc:spChg>
        <pc:spChg chg="add del mod">
          <ac:chgData name="Lawson Ho" userId="367a076a6b726d6a" providerId="LiveId" clId="{512F5360-9543-4181-9B3B-0336468981DC}" dt="2020-06-18T21:41:31.941" v="6887" actId="478"/>
          <ac:spMkLst>
            <pc:docMk/>
            <pc:sldMk cId="1648144648" sldId="292"/>
            <ac:spMk id="6" creationId="{16CDC395-9D98-4188-8AF0-AF0BC0DBD979}"/>
          </ac:spMkLst>
        </pc:spChg>
        <pc:spChg chg="add del mod">
          <ac:chgData name="Lawson Ho" userId="367a076a6b726d6a" providerId="LiveId" clId="{512F5360-9543-4181-9B3B-0336468981DC}" dt="2020-06-18T23:31:51.271" v="7598" actId="478"/>
          <ac:spMkLst>
            <pc:docMk/>
            <pc:sldMk cId="1648144648" sldId="292"/>
            <ac:spMk id="6" creationId="{946F53B4-04FA-4743-91AA-10B01132EB61}"/>
          </ac:spMkLst>
        </pc:spChg>
        <pc:spChg chg="add del mod">
          <ac:chgData name="Lawson Ho" userId="367a076a6b726d6a" providerId="LiveId" clId="{512F5360-9543-4181-9B3B-0336468981DC}" dt="2020-06-18T23:06:12.550" v="7383" actId="478"/>
          <ac:spMkLst>
            <pc:docMk/>
            <pc:sldMk cId="1648144648" sldId="292"/>
            <ac:spMk id="7" creationId="{26E6C1BC-94EC-4EDE-A832-1F104AA3E1A3}"/>
          </ac:spMkLst>
        </pc:spChg>
        <pc:spChg chg="add del mod">
          <ac:chgData name="Lawson Ho" userId="367a076a6b726d6a" providerId="LiveId" clId="{512F5360-9543-4181-9B3B-0336468981DC}" dt="2020-06-18T21:41:34.638" v="6888" actId="478"/>
          <ac:spMkLst>
            <pc:docMk/>
            <pc:sldMk cId="1648144648" sldId="292"/>
            <ac:spMk id="7" creationId="{2C28273E-4C97-4490-9D07-E7518324623A}"/>
          </ac:spMkLst>
        </pc:spChg>
        <pc:spChg chg="add del">
          <ac:chgData name="Lawson Ho" userId="367a076a6b726d6a" providerId="LiveId" clId="{512F5360-9543-4181-9B3B-0336468981DC}" dt="2020-06-18T23:06:15.022" v="7385" actId="478"/>
          <ac:spMkLst>
            <pc:docMk/>
            <pc:sldMk cId="1648144648" sldId="292"/>
            <ac:spMk id="8" creationId="{6A9204A0-1E82-4FF1-9C39-527192D82D28}"/>
          </ac:spMkLst>
        </pc:spChg>
        <pc:spChg chg="add del mod">
          <ac:chgData name="Lawson Ho" userId="367a076a6b726d6a" providerId="LiveId" clId="{512F5360-9543-4181-9B3B-0336468981DC}" dt="2020-06-18T21:41:28.941" v="6886" actId="478"/>
          <ac:spMkLst>
            <pc:docMk/>
            <pc:sldMk cId="1648144648" sldId="292"/>
            <ac:spMk id="8" creationId="{BED3F072-D157-4C5E-A723-AC5636CB24FA}"/>
          </ac:spMkLst>
        </pc:spChg>
        <pc:spChg chg="add del mod">
          <ac:chgData name="Lawson Ho" userId="367a076a6b726d6a" providerId="LiveId" clId="{512F5360-9543-4181-9B3B-0336468981DC}" dt="2020-06-18T21:41:21.390" v="6885"/>
          <ac:spMkLst>
            <pc:docMk/>
            <pc:sldMk cId="1648144648" sldId="292"/>
            <ac:spMk id="9" creationId="{442EC31E-B06A-479D-B4F0-4661C0AEA4A7}"/>
          </ac:spMkLst>
        </pc:spChg>
        <pc:spChg chg="add mod">
          <ac:chgData name="Lawson Ho" userId="367a076a6b726d6a" providerId="LiveId" clId="{512F5360-9543-4181-9B3B-0336468981DC}" dt="2020-06-18T23:34:43.894" v="7619" actId="692"/>
          <ac:spMkLst>
            <pc:docMk/>
            <pc:sldMk cId="1648144648" sldId="292"/>
            <ac:spMk id="9" creationId="{8A491F5F-0F4C-46AA-B8CF-AA26A8C7F4EB}"/>
          </ac:spMkLst>
        </pc:spChg>
        <pc:spChg chg="add del mod">
          <ac:chgData name="Lawson Ho" userId="367a076a6b726d6a" providerId="LiveId" clId="{512F5360-9543-4181-9B3B-0336468981DC}" dt="2020-06-18T23:06:13.966" v="7384" actId="478"/>
          <ac:spMkLst>
            <pc:docMk/>
            <pc:sldMk cId="1648144648" sldId="292"/>
            <ac:spMk id="11" creationId="{678DAFF6-4095-48A1-AB78-4331BFB320BA}"/>
          </ac:spMkLst>
        </pc:spChg>
        <pc:spChg chg="add del mod">
          <ac:chgData name="Lawson Ho" userId="367a076a6b726d6a" providerId="LiveId" clId="{512F5360-9543-4181-9B3B-0336468981DC}" dt="2020-06-18T21:42:04.860" v="6896" actId="478"/>
          <ac:spMkLst>
            <pc:docMk/>
            <pc:sldMk cId="1648144648" sldId="292"/>
            <ac:spMk id="12" creationId="{14BC617F-CED9-4333-8F7A-7596B6B1358A}"/>
          </ac:spMkLst>
        </pc:spChg>
        <pc:spChg chg="add del mod">
          <ac:chgData name="Lawson Ho" userId="367a076a6b726d6a" providerId="LiveId" clId="{512F5360-9543-4181-9B3B-0336468981DC}" dt="2020-06-18T23:22:22.881" v="7453" actId="478"/>
          <ac:spMkLst>
            <pc:docMk/>
            <pc:sldMk cId="1648144648" sldId="292"/>
            <ac:spMk id="12" creationId="{672FF278-D32D-4392-B421-DB3069F207CF}"/>
          </ac:spMkLst>
        </pc:spChg>
        <pc:spChg chg="add mod">
          <ac:chgData name="Lawson Ho" userId="367a076a6b726d6a" providerId="LiveId" clId="{512F5360-9543-4181-9B3B-0336468981DC}" dt="2020-06-18T23:32:45.530" v="7607" actId="692"/>
          <ac:spMkLst>
            <pc:docMk/>
            <pc:sldMk cId="1648144648" sldId="292"/>
            <ac:spMk id="14" creationId="{AA5FC5E4-AABE-4C0C-8480-806AFC730539}"/>
          </ac:spMkLst>
        </pc:spChg>
        <pc:spChg chg="add mod">
          <ac:chgData name="Lawson Ho" userId="367a076a6b726d6a" providerId="LiveId" clId="{512F5360-9543-4181-9B3B-0336468981DC}" dt="2020-06-18T23:34:30.437" v="7617" actId="692"/>
          <ac:spMkLst>
            <pc:docMk/>
            <pc:sldMk cId="1648144648" sldId="292"/>
            <ac:spMk id="15" creationId="{66505066-E193-45DF-BDC2-4A73E4BFAA91}"/>
          </ac:spMkLst>
        </pc:spChg>
        <pc:spChg chg="add mod">
          <ac:chgData name="Lawson Ho" userId="367a076a6b726d6a" providerId="LiveId" clId="{512F5360-9543-4181-9B3B-0336468981DC}" dt="2020-06-18T23:34:14.645" v="7616" actId="692"/>
          <ac:spMkLst>
            <pc:docMk/>
            <pc:sldMk cId="1648144648" sldId="292"/>
            <ac:spMk id="16" creationId="{E908A323-3B6A-4EC5-9AA3-3D01330AA531}"/>
          </ac:spMkLst>
        </pc:spChg>
        <pc:spChg chg="add del mod">
          <ac:chgData name="Lawson Ho" userId="367a076a6b726d6a" providerId="LiveId" clId="{512F5360-9543-4181-9B3B-0336468981DC}" dt="2020-06-18T23:23:12.856" v="7459" actId="478"/>
          <ac:spMkLst>
            <pc:docMk/>
            <pc:sldMk cId="1648144648" sldId="292"/>
            <ac:spMk id="17" creationId="{8AC90209-32A9-4CBC-B0D0-F3EB8D01AD06}"/>
          </ac:spMkLst>
        </pc:spChg>
        <pc:spChg chg="add del mod">
          <ac:chgData name="Lawson Ho" userId="367a076a6b726d6a" providerId="LiveId" clId="{512F5360-9543-4181-9B3B-0336468981DC}" dt="2020-06-18T23:25:08" v="7484" actId="478"/>
          <ac:spMkLst>
            <pc:docMk/>
            <pc:sldMk cId="1648144648" sldId="292"/>
            <ac:spMk id="18" creationId="{86CF1108-8F28-49CE-8CAD-CB582880DDD3}"/>
          </ac:spMkLst>
        </pc:spChg>
        <pc:spChg chg="add mod">
          <ac:chgData name="Lawson Ho" userId="367a076a6b726d6a" providerId="LiveId" clId="{512F5360-9543-4181-9B3B-0336468981DC}" dt="2020-06-18T23:36:06.893" v="7703" actId="1037"/>
          <ac:spMkLst>
            <pc:docMk/>
            <pc:sldMk cId="1648144648" sldId="292"/>
            <ac:spMk id="19" creationId="{FF4F3769-1EA8-4361-8449-C989C031B9FE}"/>
          </ac:spMkLst>
        </pc:spChg>
        <pc:spChg chg="add mod">
          <ac:chgData name="Lawson Ho" userId="367a076a6b726d6a" providerId="LiveId" clId="{512F5360-9543-4181-9B3B-0336468981DC}" dt="2020-06-18T23:36:06.893" v="7703" actId="1037"/>
          <ac:spMkLst>
            <pc:docMk/>
            <pc:sldMk cId="1648144648" sldId="292"/>
            <ac:spMk id="24" creationId="{E2FEB74E-30B8-4B15-8995-9B6E4507115D}"/>
          </ac:spMkLst>
        </pc:spChg>
        <pc:spChg chg="add mod">
          <ac:chgData name="Lawson Ho" userId="367a076a6b726d6a" providerId="LiveId" clId="{512F5360-9543-4181-9B3B-0336468981DC}" dt="2020-06-18T23:36:06.893" v="7703" actId="1037"/>
          <ac:spMkLst>
            <pc:docMk/>
            <pc:sldMk cId="1648144648" sldId="292"/>
            <ac:spMk id="31" creationId="{53EE66ED-A154-46B4-9FB9-DC53BFB5C614}"/>
          </ac:spMkLst>
        </pc:spChg>
        <pc:spChg chg="add mod">
          <ac:chgData name="Lawson Ho" userId="367a076a6b726d6a" providerId="LiveId" clId="{512F5360-9543-4181-9B3B-0336468981DC}" dt="2020-06-18T23:36:06.893" v="7703" actId="1037"/>
          <ac:spMkLst>
            <pc:docMk/>
            <pc:sldMk cId="1648144648" sldId="292"/>
            <ac:spMk id="44" creationId="{5B120617-FD7C-432B-B5F3-9678AA6E3F0A}"/>
          </ac:spMkLst>
        </pc:spChg>
        <pc:graphicFrameChg chg="add mod modGraphic">
          <ac:chgData name="Lawson Ho" userId="367a076a6b726d6a" providerId="LiveId" clId="{512F5360-9543-4181-9B3B-0336468981DC}" dt="2020-06-18T23:35:05.246" v="7620" actId="1076"/>
          <ac:graphicFrameMkLst>
            <pc:docMk/>
            <pc:sldMk cId="1648144648" sldId="292"/>
            <ac:graphicFrameMk id="13" creationId="{B4CDEBD2-B4C5-4CD6-BCA8-56F438002D6E}"/>
          </ac:graphicFrameMkLst>
        </pc:graphicFrameChg>
        <pc:picChg chg="add mod ord modCrop">
          <ac:chgData name="Lawson Ho" userId="367a076a6b726d6a" providerId="LiveId" clId="{512F5360-9543-4181-9B3B-0336468981DC}" dt="2020-06-18T23:31:57.268" v="7599" actId="1076"/>
          <ac:picMkLst>
            <pc:docMk/>
            <pc:sldMk cId="1648144648" sldId="292"/>
            <ac:picMk id="10" creationId="{737C390D-4FCE-4E72-A3BD-2F314B3DC7E9}"/>
          </ac:picMkLst>
        </pc:picChg>
        <pc:cxnChg chg="add mod">
          <ac:chgData name="Lawson Ho" userId="367a076a6b726d6a" providerId="LiveId" clId="{512F5360-9543-4181-9B3B-0336468981DC}" dt="2020-06-18T23:36:42.459" v="7715" actId="14100"/>
          <ac:cxnSpMkLst>
            <pc:docMk/>
            <pc:sldMk cId="1648144648" sldId="292"/>
            <ac:cxnSpMk id="21" creationId="{F3CF745A-2A41-46FB-8824-F122C321EA21}"/>
          </ac:cxnSpMkLst>
        </pc:cxnChg>
        <pc:cxnChg chg="add mod">
          <ac:chgData name="Lawson Ho" userId="367a076a6b726d6a" providerId="LiveId" clId="{512F5360-9543-4181-9B3B-0336468981DC}" dt="2020-06-18T23:36:35.268" v="7712" actId="14100"/>
          <ac:cxnSpMkLst>
            <pc:docMk/>
            <pc:sldMk cId="1648144648" sldId="292"/>
            <ac:cxnSpMk id="25" creationId="{B05C1F5D-112C-42D0-A630-CE3AC04C60A4}"/>
          </ac:cxnSpMkLst>
        </pc:cxnChg>
        <pc:cxnChg chg="add mod">
          <ac:chgData name="Lawson Ho" userId="367a076a6b726d6a" providerId="LiveId" clId="{512F5360-9543-4181-9B3B-0336468981DC}" dt="2020-06-18T23:36:22.418" v="7707" actId="14100"/>
          <ac:cxnSpMkLst>
            <pc:docMk/>
            <pc:sldMk cId="1648144648" sldId="292"/>
            <ac:cxnSpMk id="32" creationId="{EEFA97E4-6F2D-4A9F-9F5C-7A4BEBB25AB3}"/>
          </ac:cxnSpMkLst>
        </pc:cxnChg>
        <pc:cxnChg chg="add mod">
          <ac:chgData name="Lawson Ho" userId="367a076a6b726d6a" providerId="LiveId" clId="{512F5360-9543-4181-9B3B-0336468981DC}" dt="2020-06-18T23:36:15.805" v="7705" actId="14100"/>
          <ac:cxnSpMkLst>
            <pc:docMk/>
            <pc:sldMk cId="1648144648" sldId="292"/>
            <ac:cxnSpMk id="45" creationId="{9D04E783-EC42-456D-AA20-FEBA667FC721}"/>
          </ac:cxnSpMkLst>
        </pc:cxnChg>
      </pc:sldChg>
      <pc:sldChg chg="modSp new mod">
        <pc:chgData name="Lawson Ho" userId="367a076a6b726d6a" providerId="LiveId" clId="{512F5360-9543-4181-9B3B-0336468981DC}" dt="2020-06-18T22:47:24.843" v="7046" actId="20577"/>
        <pc:sldMkLst>
          <pc:docMk/>
          <pc:sldMk cId="215014959" sldId="293"/>
        </pc:sldMkLst>
        <pc:spChg chg="mod">
          <ac:chgData name="Lawson Ho" userId="367a076a6b726d6a" providerId="LiveId" clId="{512F5360-9543-4181-9B3B-0336468981DC}" dt="2020-06-18T22:47:24.843" v="7046" actId="20577"/>
          <ac:spMkLst>
            <pc:docMk/>
            <pc:sldMk cId="215014959" sldId="293"/>
            <ac:spMk id="2" creationId="{F10D9E47-98F8-4D65-8FE9-9465EC1936EC}"/>
          </ac:spMkLst>
        </pc:spChg>
      </pc:sldChg>
      <pc:sldChg chg="modSp new del mod">
        <pc:chgData name="Lawson Ho" userId="367a076a6b726d6a" providerId="LiveId" clId="{512F5360-9543-4181-9B3B-0336468981DC}" dt="2020-06-18T23:37:23.932" v="7716" actId="47"/>
        <pc:sldMkLst>
          <pc:docMk/>
          <pc:sldMk cId="3351050735" sldId="294"/>
        </pc:sldMkLst>
        <pc:spChg chg="mod">
          <ac:chgData name="Lawson Ho" userId="367a076a6b726d6a" providerId="LiveId" clId="{512F5360-9543-4181-9B3B-0336468981DC}" dt="2020-06-18T22:49:42.203" v="7063" actId="20577"/>
          <ac:spMkLst>
            <pc:docMk/>
            <pc:sldMk cId="3351050735" sldId="294"/>
            <ac:spMk id="2" creationId="{9F813389-0F3D-4367-9E62-581062F0F22A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67a076a6b726d6a/Documents/Metis/Project05/feature%20import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Importance</c:v>
                </c:pt>
              </c:strCache>
            </c:strRef>
          </c:tx>
          <c:spPr>
            <a:solidFill>
              <a:srgbClr val="D208C4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842EB">
                  <a:alpha val="36000"/>
                </a:srgbClr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13-4217-B516-4585C3F36E07}"/>
              </c:ext>
            </c:extLst>
          </c:dPt>
          <c:dPt>
            <c:idx val="4"/>
            <c:invertIfNegative val="0"/>
            <c:bubble3D val="0"/>
            <c:spPr>
              <a:solidFill>
                <a:srgbClr val="F842EB">
                  <a:alpha val="36000"/>
                </a:srgbClr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E13-4217-B516-4585C3F36E07}"/>
              </c:ext>
            </c:extLst>
          </c:dPt>
          <c:dPt>
            <c:idx val="7"/>
            <c:invertIfNegative val="0"/>
            <c:bubble3D val="0"/>
            <c:spPr>
              <a:solidFill>
                <a:srgbClr val="F842EB">
                  <a:alpha val="36000"/>
                </a:srgbClr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E13-4217-B516-4585C3F36E07}"/>
              </c:ext>
            </c:extLst>
          </c:dPt>
          <c:dPt>
            <c:idx val="8"/>
            <c:invertIfNegative val="0"/>
            <c:bubble3D val="0"/>
            <c:spPr>
              <a:solidFill>
                <a:srgbClr val="F842EB">
                  <a:alpha val="36000"/>
                </a:srgbClr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E13-4217-B516-4585C3F36E07}"/>
              </c:ext>
            </c:extLst>
          </c:dPt>
          <c:dPt>
            <c:idx val="9"/>
            <c:invertIfNegative val="0"/>
            <c:bubble3D val="0"/>
            <c:spPr>
              <a:solidFill>
                <a:srgbClr val="F842EB">
                  <a:alpha val="35686"/>
                </a:srgbClr>
              </a:solidFill>
              <a:ln w="12700" cap="flat" cmpd="sng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1E13-4217-B516-4585C3F36E07}"/>
              </c:ext>
            </c:extLst>
          </c:dPt>
          <c:cat>
            <c:strRef>
              <c:f>Sheet1!$A$6:$A$15</c:f>
              <c:strCache>
                <c:ptCount val="10"/>
                <c:pt idx="0">
                  <c:v>Acousticness</c:v>
                </c:pt>
                <c:pt idx="1">
                  <c:v>Danceability</c:v>
                </c:pt>
                <c:pt idx="2">
                  <c:v>Energy</c:v>
                </c:pt>
                <c:pt idx="3">
                  <c:v>Instrumentalness</c:v>
                </c:pt>
                <c:pt idx="4">
                  <c:v>Key</c:v>
                </c:pt>
                <c:pt idx="5">
                  <c:v>Liveness</c:v>
                </c:pt>
                <c:pt idx="6">
                  <c:v>Loudness</c:v>
                </c:pt>
                <c:pt idx="7">
                  <c:v>Speechiness</c:v>
                </c:pt>
                <c:pt idx="8">
                  <c:v>Tempo</c:v>
                </c:pt>
                <c:pt idx="9">
                  <c:v>Valence</c:v>
                </c:pt>
              </c:strCache>
            </c:strRef>
          </c:cat>
          <c:val>
            <c:numRef>
              <c:f>Sheet1!$B$6:$B$15</c:f>
              <c:numCache>
                <c:formatCode>General</c:formatCode>
                <c:ptCount val="10"/>
                <c:pt idx="0">
                  <c:v>-0.70673170594433299</c:v>
                </c:pt>
                <c:pt idx="1">
                  <c:v>-5.5232006594714798E-2</c:v>
                </c:pt>
                <c:pt idx="2">
                  <c:v>-0.40526024938946498</c:v>
                </c:pt>
                <c:pt idx="3">
                  <c:v>-0.49199152351546799</c:v>
                </c:pt>
                <c:pt idx="4">
                  <c:v>-6.0506248233015703E-2</c:v>
                </c:pt>
                <c:pt idx="5">
                  <c:v>-0.68900052262836398</c:v>
                </c:pt>
                <c:pt idx="6">
                  <c:v>4.1577122766147898</c:v>
                </c:pt>
                <c:pt idx="7">
                  <c:v>-0.16356652198963301</c:v>
                </c:pt>
                <c:pt idx="8">
                  <c:v>-0.23316410846619401</c:v>
                </c:pt>
                <c:pt idx="9">
                  <c:v>-0.24778608568403601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13-4217-B516-4585C3F36E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8"/>
        <c:axId val="1162354639"/>
        <c:axId val="1942075343"/>
      </c:barChart>
      <c:catAx>
        <c:axId val="116235463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 w="22225" cap="flat" cmpd="sng" algn="ctr">
            <a:solidFill>
              <a:srgbClr val="7030A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2075343"/>
        <c:crosses val="autoZero"/>
        <c:auto val="0"/>
        <c:lblAlgn val="ctr"/>
        <c:lblOffset val="0"/>
        <c:noMultiLvlLbl val="0"/>
      </c:catAx>
      <c:valAx>
        <c:axId val="1942075343"/>
        <c:scaling>
          <c:orientation val="minMax"/>
          <c:min val="-2"/>
        </c:scaling>
        <c:delete val="0"/>
        <c:axPos val="t"/>
        <c:majorGridlines>
          <c:spPr>
            <a:ln w="317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2354639"/>
        <c:crosses val="autoZero"/>
        <c:crossBetween val="between"/>
      </c:valAx>
      <c:spPr>
        <a:solidFill>
          <a:schemeClr val="bg1">
            <a:alpha val="8000"/>
          </a:schemeClr>
        </a:solidFill>
        <a:ln w="12700">
          <a:noFill/>
        </a:ln>
        <a:effectLst/>
      </c:spPr>
    </c:plotArea>
    <c:plotVisOnly val="1"/>
    <c:dispBlanksAs val="gap"/>
    <c:showDLblsOverMax val="0"/>
  </c:chart>
  <c:spPr>
    <a:solidFill>
      <a:schemeClr val="bg2">
        <a:alpha val="11000"/>
      </a:schemeClr>
    </a:solidFill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D8D6F-BC85-4DE9-A97D-0F203C5F859F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7B46E8-6048-4F7B-97F0-9CA8F5983C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508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79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84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8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122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70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31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98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719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7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86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 Say – Duumu, Pauline Herr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21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microsoft.com/office/2007/relationships/hdphoto" Target="../media/hdphoto7.wdp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1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685E74-400B-43C9-A28C-43C5FF91F04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66" name="Rectangle 1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6D80DB-5E76-4BFA-8D43-7D903ECA7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b="1">
                <a:latin typeface="iCiel Gotham Medium" pitchFamily="2" charset="0"/>
                <a:cs typeface="iCiel Gotham Medium" pitchFamily="2" charset="0"/>
              </a:rPr>
              <a:t>Pre-screening Playlists Using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0B9EC8-B467-4D63-B00E-EF6DE24AF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cs typeface="iCiel Gotham Medium" pitchFamily="2" charset="0"/>
              </a:rPr>
              <a:t>Lawson Ho</a:t>
            </a:r>
          </a:p>
        </p:txBody>
      </p:sp>
      <p:sp>
        <p:nvSpPr>
          <p:cNvPr id="6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8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6877095-039D-49D0-AA80-F40FEF9544B0}"/>
              </a:ext>
            </a:extLst>
          </p:cNvPr>
          <p:cNvSpPr/>
          <p:nvPr/>
        </p:nvSpPr>
        <p:spPr>
          <a:xfrm>
            <a:off x="400050" y="533400"/>
            <a:ext cx="908050" cy="3685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64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166690-7FA0-4409-84DA-C5E5EA8693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8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823" t="8859" r="11823" b="8861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2FA57-7630-44BB-A56F-E0E370E28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Feature Importance</a:t>
            </a:r>
            <a:br>
              <a:rPr lang="en-US" b="1" dirty="0">
                <a:latin typeface="iCiel Gotham Medium" pitchFamily="2" charset="0"/>
                <a:cs typeface="iCiel Gotham Medium" pitchFamily="2" charset="0"/>
              </a:rPr>
            </a:br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Logistic Regression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8720E-E92D-4D50-A5B7-A389A3399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BDFA767-98B9-40AD-8CBA-02CC6C6301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554162"/>
              </p:ext>
            </p:extLst>
          </p:nvPr>
        </p:nvGraphicFramePr>
        <p:xfrm>
          <a:off x="2203555" y="1690688"/>
          <a:ext cx="7784891" cy="45377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70619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D709D3-1944-4B71-B642-2FBCA0DF263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471" t="9094" r="11471" b="9094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38DFD5-1628-4971-B805-584B4207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11900" cy="1325563"/>
          </a:xfrm>
        </p:spPr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Random Forest 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E87FA-CDA4-4528-9B24-0393AF15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56EB02C-67EE-4DE6-B29B-DDEE7C73A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6752" y="1955629"/>
            <a:ext cx="4965111" cy="440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1994FE3-722D-4179-A76E-1A95D613F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93485" y="2493601"/>
            <a:ext cx="5375716" cy="386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1E6C35-FD3C-4C06-8087-EC8FD439B620}"/>
              </a:ext>
            </a:extLst>
          </p:cNvPr>
          <p:cNvSpPr txBox="1">
            <a:spLocks/>
          </p:cNvSpPr>
          <p:nvPr/>
        </p:nvSpPr>
        <p:spPr>
          <a:xfrm>
            <a:off x="7281396" y="791981"/>
            <a:ext cx="3767254" cy="1605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Threshold = 0.52</a:t>
            </a:r>
          </a:p>
          <a:p>
            <a:r>
              <a:rPr lang="it-IT" dirty="0"/>
              <a:t>F1 Score = 0.367</a:t>
            </a:r>
          </a:p>
          <a:p>
            <a:r>
              <a:rPr lang="it-IT" dirty="0"/>
              <a:t>ROC AUC score = 0.560</a:t>
            </a:r>
          </a:p>
        </p:txBody>
      </p:sp>
    </p:spTree>
    <p:extLst>
      <p:ext uri="{BB962C8B-B14F-4D97-AF65-F5344CB8AC3E}">
        <p14:creationId xmlns:p14="http://schemas.microsoft.com/office/powerpoint/2010/main" val="45758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D9E47-98F8-4D65-8FE9-9465EC193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Ciel Gotham Medium" pitchFamily="2" charset="0"/>
                <a:cs typeface="iCiel Gotham Medium" pitchFamily="2" charset="0"/>
              </a:rPr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0B235-2D7E-4C57-9C78-AF0C5E37E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32F57-BC4C-43A2-BC92-A5D0AC004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14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F1F497-8A52-472A-BC17-1D41D3AED98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036" t="8718" r="12036" b="87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123087-CDF6-490D-96EB-28461F544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iCiel Gotham Medium" pitchFamily="2" charset="0"/>
                <a:cs typeface="iCiel Gotham Medium" pitchFamily="2" charset="0"/>
              </a:rPr>
              <a:t>Additional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5197E-F232-4DD2-9D62-2A70568B0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Different classification models</a:t>
            </a:r>
          </a:p>
          <a:p>
            <a:r>
              <a:rPr lang="en-US" dirty="0">
                <a:solidFill>
                  <a:schemeClr val="bg1"/>
                </a:solidFill>
              </a:rPr>
              <a:t>More granular data</a:t>
            </a:r>
          </a:p>
          <a:p>
            <a:r>
              <a:rPr lang="en-US" dirty="0">
                <a:solidFill>
                  <a:schemeClr val="bg1"/>
                </a:solidFill>
              </a:rPr>
              <a:t>NLP on lyrics</a:t>
            </a:r>
          </a:p>
          <a:p>
            <a:r>
              <a:rPr lang="en-US" dirty="0">
                <a:solidFill>
                  <a:schemeClr val="bg1"/>
                </a:solidFill>
              </a:rPr>
              <a:t>Song Generation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Waveform decomposition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Spectrogram fingerprinting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Neural Network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743C6-76F9-42CF-A040-563C45891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205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3CB546-B473-492E-A278-A78C59FFC0A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0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7773" t="4900" r="17773" b="490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2D3387-285E-4715-81A1-0BBCBFC1D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E0463-9B0A-4534-BDDB-DDADC758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Lawson Ho</a:t>
            </a:r>
          </a:p>
          <a:p>
            <a:r>
              <a:rPr lang="en-US" dirty="0"/>
              <a:t>lawsonho@outlook.com</a:t>
            </a:r>
          </a:p>
          <a:p>
            <a:r>
              <a:rPr lang="en-US" dirty="0"/>
              <a:t>linkedin.com/in/lawsonho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067DD-6F8F-4436-AF52-AC67B114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09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DBA3-135C-4578-939D-D9CF81D10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C40D8-2C06-467B-998B-B16A7152D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Spotify Web API via </a:t>
            </a:r>
            <a:r>
              <a:rPr lang="en-US" dirty="0" err="1"/>
              <a:t>Spotipy</a:t>
            </a:r>
            <a:endParaRPr lang="en-US" dirty="0"/>
          </a:p>
          <a:p>
            <a:r>
              <a:rPr lang="en-US" dirty="0"/>
              <a:t>Python</a:t>
            </a:r>
          </a:p>
          <a:p>
            <a:r>
              <a:rPr lang="en-US" dirty="0"/>
              <a:t>Pandas</a:t>
            </a:r>
          </a:p>
          <a:p>
            <a:r>
              <a:rPr lang="en-US" dirty="0"/>
              <a:t>Sci-kit Learn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75024-86A7-4BD5-BB18-14EFB6F4A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69B516B-0E0C-4F71-AA85-ADDD86211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56545" y="1378268"/>
            <a:ext cx="1547948" cy="154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E8D66DB-567F-4EDC-8618-4650F498F3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784140" y="1516868"/>
            <a:ext cx="1280161" cy="1270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3">
            <a:extLst>
              <a:ext uri="{FF2B5EF4-FFF2-40B4-BE49-F238E27FC236}">
                <a16:creationId xmlns:a16="http://schemas.microsoft.com/office/drawing/2014/main" id="{74B20E39-6BA9-4B1D-BB4B-8D56ED1A5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63778" y="3298141"/>
            <a:ext cx="1120884" cy="112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494AE72-F50E-4DCB-80B9-682F9CFC32EC}"/>
              </a:ext>
            </a:extLst>
          </p:cNvPr>
          <p:cNvGrpSpPr/>
          <p:nvPr/>
        </p:nvGrpSpPr>
        <p:grpSpPr>
          <a:xfrm>
            <a:off x="6770077" y="3298141"/>
            <a:ext cx="1120884" cy="1120884"/>
            <a:chOff x="2948584" y="3642714"/>
            <a:chExt cx="2743200" cy="27432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819C3CF-6DB9-4F9C-9AF6-EAB1DC6FB039}"/>
                </a:ext>
              </a:extLst>
            </p:cNvPr>
            <p:cNvSpPr/>
            <p:nvPr/>
          </p:nvSpPr>
          <p:spPr>
            <a:xfrm>
              <a:off x="3187086" y="3891395"/>
              <a:ext cx="2159726" cy="2159726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5">
              <a:extLst>
                <a:ext uri="{FF2B5EF4-FFF2-40B4-BE49-F238E27FC236}">
                  <a16:creationId xmlns:a16="http://schemas.microsoft.com/office/drawing/2014/main" id="{0CD272F1-C339-40CB-9199-B2C34C8BC9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screen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48584" y="3642714"/>
              <a:ext cx="2743200" cy="274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27115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E17847-B874-4B0E-B718-8104531B2AE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140" t="4858" r="10140" b="48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53F402-3E5C-43A8-8759-F24380CE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CBA69-EBF2-45E2-B14D-2A449E0E9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latin typeface="iCiel Gotham Medium" pitchFamily="2" charset="0"/>
                <a:cs typeface="iCiel Gotham Medium" pitchFamily="2" charset="0"/>
              </a:rPr>
              <a:t>Background Info</a:t>
            </a:r>
          </a:p>
          <a:p>
            <a:pPr marL="0" indent="0" algn="ctr">
              <a:buNone/>
            </a:pPr>
            <a:r>
              <a:rPr lang="en-US" sz="4000" dirty="0">
                <a:latin typeface="iCiel Gotham Medium" pitchFamily="2" charset="0"/>
                <a:cs typeface="iCiel Gotham Medium" pitchFamily="2" charset="0"/>
              </a:rPr>
              <a:t>Data Framework</a:t>
            </a:r>
          </a:p>
          <a:p>
            <a:pPr marL="0" indent="0" algn="ctr">
              <a:buNone/>
            </a:pPr>
            <a:r>
              <a:rPr lang="en-US" sz="4000" dirty="0">
                <a:latin typeface="iCiel Gotham Medium" pitchFamily="2" charset="0"/>
                <a:cs typeface="iCiel Gotham Medium" pitchFamily="2" charset="0"/>
              </a:rPr>
              <a:t>Methodology</a:t>
            </a:r>
          </a:p>
          <a:p>
            <a:pPr marL="0" indent="0" algn="ctr">
              <a:buNone/>
            </a:pPr>
            <a:r>
              <a:rPr lang="en-US" sz="4000" dirty="0">
                <a:latin typeface="iCiel Gotham Medium" pitchFamily="2" charset="0"/>
                <a:cs typeface="iCiel Gotham Medium" pitchFamily="2" charset="0"/>
              </a:rPr>
              <a:t>Results</a:t>
            </a:r>
          </a:p>
          <a:p>
            <a:pPr marL="0" indent="0" algn="ctr">
              <a:buNone/>
            </a:pPr>
            <a:r>
              <a:rPr lang="en-US" sz="4000" dirty="0">
                <a:latin typeface="iCiel Gotham Medium" pitchFamily="2" charset="0"/>
                <a:cs typeface="iCiel Gotham Medium" pitchFamily="2" charset="0"/>
              </a:rPr>
              <a:t>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42E4D-6B14-440C-85AB-45961C2D4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53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B1E4840-DEBD-4F6C-A9EA-3B15D44ECF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671" t="7132" r="10671" b="7132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E4F3EF-531E-49DF-8435-3C7B5A713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Background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DE90B-BDC9-4037-96C7-B06499EDE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10646" cy="4351338"/>
          </a:xfrm>
        </p:spPr>
        <p:txBody>
          <a:bodyPr>
            <a:normAutofit/>
          </a:bodyPr>
          <a:lstStyle/>
          <a:p>
            <a:r>
              <a:rPr lang="en-US" dirty="0"/>
              <a:t>Streaming services provide instant access to large libraries</a:t>
            </a:r>
          </a:p>
          <a:p>
            <a:pPr lvl="0">
              <a:defRPr/>
            </a:pPr>
            <a:r>
              <a:rPr lang="en-US" dirty="0"/>
              <a:t>Spotify:</a:t>
            </a:r>
          </a:p>
          <a:p>
            <a:pPr lvl="1">
              <a:defRPr/>
            </a:pPr>
            <a:r>
              <a:rPr lang="en-US" dirty="0"/>
              <a:t>130 million subscribers</a:t>
            </a:r>
          </a:p>
          <a:p>
            <a:pPr lvl="1">
              <a:defRPr/>
            </a:pPr>
            <a:r>
              <a:rPr lang="en-US" dirty="0"/>
              <a:t>50 million tracks available</a:t>
            </a:r>
          </a:p>
          <a:p>
            <a:pPr rtl="0" eaLnBrk="1" latinLnBrk="0" hangingPunct="1"/>
            <a:r>
              <a:rPr lang="en-US" sz="2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 a way</a:t>
            </a:r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bring up relevant results to users</a:t>
            </a:r>
            <a:endParaRPr lang="en-US" dirty="0">
              <a:effectLst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45F3E-5F36-4B0B-8572-E681C9D59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009B32B-8AF7-4177-BA05-9737B88B28F2}"/>
              </a:ext>
            </a:extLst>
          </p:cNvPr>
          <p:cNvGrpSpPr/>
          <p:nvPr/>
        </p:nvGrpSpPr>
        <p:grpSpPr>
          <a:xfrm>
            <a:off x="6675803" y="1117354"/>
            <a:ext cx="4730498" cy="4623291"/>
            <a:chOff x="6548846" y="1374285"/>
            <a:chExt cx="4730498" cy="462329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DAD05F7-59B7-4D97-A11B-DED243A115CF}"/>
                </a:ext>
              </a:extLst>
            </p:cNvPr>
            <p:cNvSpPr/>
            <p:nvPr/>
          </p:nvSpPr>
          <p:spPr>
            <a:xfrm>
              <a:off x="6586074" y="1405243"/>
              <a:ext cx="4693270" cy="45193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5DDAD9-1549-45D5-A99B-D8BEE04B8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ACFFFF"/>
                </a:clrFrom>
                <a:clrTo>
                  <a:srgbClr val="AC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207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548846" y="1374285"/>
              <a:ext cx="4730498" cy="46232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777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FFF7F7"/>
            </a:gs>
            <a:gs pos="99000">
              <a:srgbClr val="FF99CC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81CFE1-F642-42A6-A4BF-4028F931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8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804" t="6387" r="2804" b="6387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7F867-094E-4433-A210-9F4E1C1B1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51A5D-E3A4-46A6-9433-33E7FA33E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2903"/>
            <a:ext cx="10515600" cy="24035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Build a classifier based on saved songs to filter playlists.</a:t>
            </a:r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Use underlying audio features from the Spotify API.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99EBA-C107-4705-8B7B-89B2238CD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4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7C390D-4FCE-4E72-A3BD-2F314B3DC7E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9691" t="7149" r="9692" b="7148"/>
          <a:stretch/>
        </p:blipFill>
        <p:spPr>
          <a:xfrm>
            <a:off x="-11231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82A28-7C5C-4AC6-9089-552C861A0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Music Tastes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A3E3F-8D16-4845-8E22-4D7702195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B4CDEBD2-B4C5-4CD6-BCA8-56F438002D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299173"/>
              </p:ext>
            </p:extLst>
          </p:nvPr>
        </p:nvGraphicFramePr>
        <p:xfrm>
          <a:off x="5536210" y="1690688"/>
          <a:ext cx="5806038" cy="4053840"/>
        </p:xfrm>
        <a:graphic>
          <a:graphicData uri="http://schemas.openxmlformats.org/drawingml/2006/table">
            <a:tbl>
              <a:tblPr firstRow="1" bandRow="1"/>
              <a:tblGrid>
                <a:gridCol w="471637">
                  <a:extLst>
                    <a:ext uri="{9D8B030D-6E8A-4147-A177-3AD203B41FA5}">
                      <a16:colId xmlns:a16="http://schemas.microsoft.com/office/drawing/2014/main" val="2784023988"/>
                    </a:ext>
                  </a:extLst>
                </a:gridCol>
                <a:gridCol w="2807770">
                  <a:extLst>
                    <a:ext uri="{9D8B030D-6E8A-4147-A177-3AD203B41FA5}">
                      <a16:colId xmlns:a16="http://schemas.microsoft.com/office/drawing/2014/main" val="2914685300"/>
                    </a:ext>
                  </a:extLst>
                </a:gridCol>
                <a:gridCol w="2526631">
                  <a:extLst>
                    <a:ext uri="{9D8B030D-6E8A-4147-A177-3AD203B41FA5}">
                      <a16:colId xmlns:a16="http://schemas.microsoft.com/office/drawing/2014/main" val="1956710975"/>
                    </a:ext>
                  </a:extLst>
                </a:gridCol>
              </a:tblGrid>
              <a:tr h="174816">
                <a:tc>
                  <a:txBody>
                    <a:bodyPr/>
                    <a:lstStyle/>
                    <a:p>
                      <a:endParaRPr lang="en-US" sz="800" b="0" spc="100" baseline="0" dirty="0">
                        <a:ln>
                          <a:noFill/>
                        </a:ln>
                        <a:solidFill>
                          <a:srgbClr val="969696"/>
                        </a:solidFill>
                        <a:latin typeface="iCiel Gotham Thin" pitchFamily="2" charset="0"/>
                        <a:cs typeface="iCiel Gotham Thin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spc="100" baseline="0" dirty="0">
                          <a:ln>
                            <a:noFill/>
                          </a:ln>
                          <a:solidFill>
                            <a:srgbClr val="969696"/>
                          </a:solidFill>
                          <a:latin typeface="iCiel Gotham Thin" pitchFamily="2" charset="0"/>
                          <a:cs typeface="iCiel Gotham Thin" pitchFamily="2" charset="0"/>
                        </a:rPr>
                        <a:t>TITLE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spc="100" baseline="0" dirty="0">
                          <a:ln>
                            <a:noFill/>
                          </a:ln>
                          <a:solidFill>
                            <a:srgbClr val="969696"/>
                          </a:solidFill>
                          <a:latin typeface="iCiel Gotham Thin" pitchFamily="2" charset="0"/>
                          <a:cs typeface="iCiel Gotham Thin" pitchFamily="2" charset="0"/>
                        </a:rPr>
                        <a:t>ARTIST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524339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Montreal (feat. Kimbra)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What So Not, Kimbra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120680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🖤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Closure – Oriental Cravings Remix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SLUMBERJACK, </a:t>
                      </a:r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Ekali</a:t>
                      </a:r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, Oriental Cravings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676161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Kiss of Death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Rezz</a:t>
                      </a:r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, </a:t>
                      </a:r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Deathpact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174402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Underloved</a:t>
                      </a:r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 – Cecil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ShockOne</a:t>
                      </a:r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, Cecil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089874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Asido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Purity Ring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870568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Whisper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Boombox Cartel, </a:t>
                      </a:r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Nevve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234069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D.A.N.C.E. x FIRE x Safe and Sound (WWW)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Justice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79137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Star Crossed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3LAU, VERITE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479538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One Out Of Two – feat. </a:t>
                      </a:r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Irfrane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Breakbot, </a:t>
                      </a:r>
                      <a:r>
                        <a:rPr lang="en-US" sz="1200" b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Irfrane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607363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I Know A Place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MUNA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439553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Weathered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Jack Garratt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39896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Bravado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Lorde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463276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Fall On Me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Louis Futon, BXRBER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424745"/>
                  </a:ext>
                </a:extLst>
              </a:tr>
              <a:tr h="224763">
                <a:tc>
                  <a:txBody>
                    <a:bodyPr/>
                    <a:lstStyle/>
                    <a:p>
                      <a:pPr algn="ctr"/>
                      <a:r>
                        <a:rPr lang="en-US" sz="1200" b="0" kern="120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iCiel Gotham Thin" pitchFamily="2" charset="0"/>
                        </a:rPr>
                        <a:t>🖤</a:t>
                      </a:r>
                      <a:endParaRPr lang="en-US" sz="1200" b="0" dirty="0">
                        <a:ln>
                          <a:noFill/>
                        </a:ln>
                        <a:solidFill>
                          <a:srgbClr val="FFFFFF"/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Girl Front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LOO</a:t>
                      </a:r>
                      <a:r>
                        <a:rPr lang="el-GR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ΠΔ / </a:t>
                      </a:r>
                      <a:r>
                        <a:rPr lang="en-US" sz="1200" b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latin typeface="+mj-lt"/>
                          <a:cs typeface="iCiel Gotham Thin" pitchFamily="2" charset="0"/>
                        </a:rPr>
                        <a:t>ODD EYE CIRCLE</a:t>
                      </a:r>
                    </a:p>
                  </a:txBody>
                  <a:tcPr marL="45720" marR="457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1818">
                        <a:alpha val="7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669178"/>
                  </a:ext>
                </a:extLst>
              </a:tr>
            </a:tbl>
          </a:graphicData>
        </a:graphic>
      </p:graphicFrame>
      <p:sp>
        <p:nvSpPr>
          <p:cNvPr id="9" name="Left Bracket 8">
            <a:extLst>
              <a:ext uri="{FF2B5EF4-FFF2-40B4-BE49-F238E27FC236}">
                <a16:creationId xmlns:a16="http://schemas.microsoft.com/office/drawing/2014/main" id="{8A491F5F-0F4C-46AA-B8CF-AA26A8C7F4EB}"/>
              </a:ext>
            </a:extLst>
          </p:cNvPr>
          <p:cNvSpPr/>
          <p:nvPr/>
        </p:nvSpPr>
        <p:spPr>
          <a:xfrm>
            <a:off x="4916904" y="1899235"/>
            <a:ext cx="577518" cy="2175460"/>
          </a:xfrm>
          <a:prstGeom prst="leftBracket">
            <a:avLst/>
          </a:prstGeom>
          <a:ln w="254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AA5FC5E4-AABE-4C0C-8480-806AFC730539}"/>
              </a:ext>
            </a:extLst>
          </p:cNvPr>
          <p:cNvSpPr/>
          <p:nvPr/>
        </p:nvSpPr>
        <p:spPr>
          <a:xfrm>
            <a:off x="4723196" y="3837530"/>
            <a:ext cx="771225" cy="1623462"/>
          </a:xfrm>
          <a:prstGeom prst="leftBracket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66505066-E193-45DF-BDC2-4A73E4BFAA91}"/>
              </a:ext>
            </a:extLst>
          </p:cNvPr>
          <p:cNvSpPr/>
          <p:nvPr/>
        </p:nvSpPr>
        <p:spPr>
          <a:xfrm>
            <a:off x="5096056" y="4074695"/>
            <a:ext cx="398364" cy="1386297"/>
          </a:xfrm>
          <a:prstGeom prst="leftBracket">
            <a:avLst/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ket 15">
            <a:extLst>
              <a:ext uri="{FF2B5EF4-FFF2-40B4-BE49-F238E27FC236}">
                <a16:creationId xmlns:a16="http://schemas.microsoft.com/office/drawing/2014/main" id="{E908A323-3B6A-4EC5-9AA3-3D01330AA531}"/>
              </a:ext>
            </a:extLst>
          </p:cNvPr>
          <p:cNvSpPr/>
          <p:nvPr/>
        </p:nvSpPr>
        <p:spPr>
          <a:xfrm>
            <a:off x="5289765" y="5451182"/>
            <a:ext cx="204656" cy="293346"/>
          </a:xfrm>
          <a:prstGeom prst="leftBracket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4F3769-1EA8-4361-8449-C989C031B9FE}"/>
              </a:ext>
            </a:extLst>
          </p:cNvPr>
          <p:cNvSpPr txBox="1"/>
          <p:nvPr/>
        </p:nvSpPr>
        <p:spPr>
          <a:xfrm>
            <a:off x="1772046" y="5235869"/>
            <a:ext cx="2069432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splash of K-Pop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F3CF745A-2A41-46FB-8824-F122C321EA21}"/>
              </a:ext>
            </a:extLst>
          </p:cNvPr>
          <p:cNvCxnSpPr>
            <a:cxnSpLocks/>
          </p:cNvCxnSpPr>
          <p:nvPr/>
        </p:nvCxnSpPr>
        <p:spPr>
          <a:xfrm rot="10800000">
            <a:off x="3909459" y="5284270"/>
            <a:ext cx="1380306" cy="313787"/>
          </a:xfrm>
          <a:prstGeom prst="bentConnector3">
            <a:avLst>
              <a:gd name="adj1" fmla="val 99975"/>
            </a:avLst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2FEB74E-30B8-4B15-8995-9B6E4507115D}"/>
              </a:ext>
            </a:extLst>
          </p:cNvPr>
          <p:cNvSpPr txBox="1"/>
          <p:nvPr/>
        </p:nvSpPr>
        <p:spPr>
          <a:xfrm>
            <a:off x="1012253" y="4516050"/>
            <a:ext cx="2897204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Vocals that are not sappy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B05C1F5D-112C-42D0-A630-CE3AC04C60A4}"/>
              </a:ext>
            </a:extLst>
          </p:cNvPr>
          <p:cNvCxnSpPr>
            <a:cxnSpLocks/>
          </p:cNvCxnSpPr>
          <p:nvPr/>
        </p:nvCxnSpPr>
        <p:spPr>
          <a:xfrm rot="10800000">
            <a:off x="3909463" y="4566510"/>
            <a:ext cx="1186592" cy="319625"/>
          </a:xfrm>
          <a:prstGeom prst="bentConnector3">
            <a:avLst>
              <a:gd name="adj1" fmla="val 100022"/>
            </a:avLst>
          </a:prstGeom>
          <a:ln w="254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3EE66ED-A154-46B4-9FB9-DC53BFB5C614}"/>
              </a:ext>
            </a:extLst>
          </p:cNvPr>
          <p:cNvSpPr txBox="1"/>
          <p:nvPr/>
        </p:nvSpPr>
        <p:spPr>
          <a:xfrm>
            <a:off x="1012250" y="3783452"/>
            <a:ext cx="2897204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1"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Distinct vocals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EEFA97E4-6F2D-4A9F-9F5C-7A4BEBB25AB3}"/>
              </a:ext>
            </a:extLst>
          </p:cNvPr>
          <p:cNvCxnSpPr>
            <a:cxnSpLocks/>
          </p:cNvCxnSpPr>
          <p:nvPr/>
        </p:nvCxnSpPr>
        <p:spPr>
          <a:xfrm rot="10800000">
            <a:off x="3909456" y="3854588"/>
            <a:ext cx="813736" cy="303741"/>
          </a:xfrm>
          <a:prstGeom prst="bentConnector3">
            <a:avLst>
              <a:gd name="adj1" fmla="val 98300"/>
            </a:avLst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B120617-FD7C-432B-B5F3-9678AA6E3F0A}"/>
              </a:ext>
            </a:extLst>
          </p:cNvPr>
          <p:cNvSpPr txBox="1"/>
          <p:nvPr/>
        </p:nvSpPr>
        <p:spPr>
          <a:xfrm>
            <a:off x="329945" y="2643039"/>
            <a:ext cx="3606264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1"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Synthetic/electronic sounds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9D04E783-EC42-456D-AA20-FEBA667FC721}"/>
              </a:ext>
            </a:extLst>
          </p:cNvPr>
          <p:cNvCxnSpPr>
            <a:cxnSpLocks/>
            <a:stCxn id="9" idx="1"/>
          </p:cNvCxnSpPr>
          <p:nvPr/>
        </p:nvCxnSpPr>
        <p:spPr>
          <a:xfrm rot="10800000">
            <a:off x="3958554" y="2667357"/>
            <a:ext cx="958350" cy="319608"/>
          </a:xfrm>
          <a:prstGeom prst="bentConnector3">
            <a:avLst>
              <a:gd name="adj1" fmla="val 99381"/>
            </a:avLst>
          </a:prstGeom>
          <a:ln w="254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144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>
            <a:extLst>
              <a:ext uri="{FF2B5EF4-FFF2-40B4-BE49-F238E27FC236}">
                <a16:creationId xmlns:a16="http://schemas.microsoft.com/office/drawing/2014/main" id="{698E6522-010F-4978-9B90-1824907331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7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F27BFAAF-062A-4771-BB82-0D1588D92672}"/>
              </a:ext>
            </a:extLst>
          </p:cNvPr>
          <p:cNvGrpSpPr/>
          <p:nvPr/>
        </p:nvGrpSpPr>
        <p:grpSpPr>
          <a:xfrm>
            <a:off x="5233343" y="1793607"/>
            <a:ext cx="6494187" cy="4087720"/>
            <a:chOff x="5126186" y="1414988"/>
            <a:chExt cx="6494187" cy="4087720"/>
          </a:xfrm>
        </p:grpSpPr>
        <p:sp>
          <p:nvSpPr>
            <p:cNvPr id="67" name="Rectangle: Rounded Corners 66">
              <a:extLst>
                <a:ext uri="{FF2B5EF4-FFF2-40B4-BE49-F238E27FC236}">
                  <a16:creationId xmlns:a16="http://schemas.microsoft.com/office/drawing/2014/main" id="{179C661A-C177-456D-83C5-3069371D41FB}"/>
                </a:ext>
              </a:extLst>
            </p:cNvPr>
            <p:cNvSpPr/>
            <p:nvPr/>
          </p:nvSpPr>
          <p:spPr>
            <a:xfrm>
              <a:off x="5126186" y="1588829"/>
              <a:ext cx="6399366" cy="1952006"/>
            </a:xfrm>
            <a:prstGeom prst="roundRect">
              <a:avLst>
                <a:gd name="adj" fmla="val 0"/>
              </a:avLst>
            </a:prstGeom>
            <a:solidFill>
              <a:srgbClr val="2C3134"/>
            </a:solidFill>
            <a:ln>
              <a:noFill/>
            </a:ln>
            <a:effectLst>
              <a:outerShdw blurRad="50800" dist="35921" dir="5400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92D050"/>
                  </a:solidFill>
                  <a:latin typeface="Consolas" panose="020B0609020204030204" pitchFamily="49" charset="0"/>
                  <a:cs typeface="iCiel Gotham Medium" pitchFamily="2" charset="0"/>
                </a:rPr>
                <a:t>SP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.TRACK(</a:t>
              </a:r>
              <a:r>
                <a:rPr lang="en-US" sz="2000" dirty="0">
                  <a:solidFill>
                    <a:srgbClr val="33CCCC"/>
                  </a:solidFill>
                  <a:latin typeface="Consolas" panose="020B0609020204030204" pitchFamily="49" charset="0"/>
                  <a:cs typeface="iCiel Gotham Medium" pitchFamily="2" charset="0"/>
                </a:rPr>
                <a:t>TRACK_ID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&gt;&gt;&gt;</a:t>
              </a:r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3509D56A-FD98-4612-BCA3-DA7853444F94}"/>
                </a:ext>
              </a:extLst>
            </p:cNvPr>
            <p:cNvSpPr/>
            <p:nvPr/>
          </p:nvSpPr>
          <p:spPr>
            <a:xfrm>
              <a:off x="5126186" y="3536736"/>
              <a:ext cx="6399366" cy="1965972"/>
            </a:xfrm>
            <a:prstGeom prst="roundRect">
              <a:avLst>
                <a:gd name="adj" fmla="val 0"/>
              </a:avLst>
            </a:prstGeom>
            <a:solidFill>
              <a:srgbClr val="2C3134"/>
            </a:solidFill>
            <a:ln>
              <a:noFill/>
            </a:ln>
            <a:effectLst>
              <a:outerShdw blurRad="50800" dist="35921" dir="5400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92D050"/>
                  </a:solidFill>
                  <a:latin typeface="Consolas" panose="020B0609020204030204" pitchFamily="49" charset="0"/>
                  <a:cs typeface="iCiel Gotham Medium" pitchFamily="2" charset="0"/>
                </a:rPr>
                <a:t>SP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.AUDIO_FEATURES(</a:t>
              </a:r>
              <a:r>
                <a:rPr lang="en-US" sz="2000" dirty="0">
                  <a:solidFill>
                    <a:srgbClr val="33CCCC"/>
                  </a:solidFill>
                  <a:latin typeface="Consolas" panose="020B0609020204030204" pitchFamily="49" charset="0"/>
                  <a:cs typeface="iCiel Gotham Medium" pitchFamily="2" charset="0"/>
                </a:rPr>
                <a:t>TRACK_ID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&gt;&gt;&gt;</a:t>
              </a:r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8FC94C3-E817-4235-8539-D9EF765F1EDC}"/>
                </a:ext>
              </a:extLst>
            </p:cNvPr>
            <p:cNvGrpSpPr/>
            <p:nvPr/>
          </p:nvGrpSpPr>
          <p:grpSpPr>
            <a:xfrm>
              <a:off x="11525552" y="1586850"/>
              <a:ext cx="94821" cy="3915858"/>
              <a:chOff x="4816004" y="1401145"/>
              <a:chExt cx="94821" cy="3915858"/>
            </a:xfrm>
          </p:grpSpPr>
          <p:pic>
            <p:nvPicPr>
              <p:cNvPr id="72" name="Picture 71">
                <a:extLst>
                  <a:ext uri="{FF2B5EF4-FFF2-40B4-BE49-F238E27FC236}">
                    <a16:creationId xmlns:a16="http://schemas.microsoft.com/office/drawing/2014/main" id="{5F6CC809-BC48-4269-B7D3-C0049695DD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16004" y="1401145"/>
                <a:ext cx="94821" cy="184901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3" name="Picture 72">
                <a:extLst>
                  <a:ext uri="{FF2B5EF4-FFF2-40B4-BE49-F238E27FC236}">
                    <a16:creationId xmlns:a16="http://schemas.microsoft.com/office/drawing/2014/main" id="{3C5CC322-0487-4348-8936-B178E970E2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16004" y="3467993"/>
                <a:ext cx="94821" cy="184901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4" name="Picture 73">
                <a:extLst>
                  <a:ext uri="{FF2B5EF4-FFF2-40B4-BE49-F238E27FC236}">
                    <a16:creationId xmlns:a16="http://schemas.microsoft.com/office/drawing/2014/main" id="{D9602459-25BE-4778-A24A-A21D73BA1A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2"/>
              <a:stretch/>
            </p:blipFill>
            <p:spPr>
              <a:xfrm>
                <a:off x="4816004" y="2867796"/>
                <a:ext cx="94821" cy="1438276"/>
              </a:xfrm>
              <a:prstGeom prst="rect">
                <a:avLst/>
              </a:prstGeom>
              <a:ln>
                <a:noFill/>
              </a:ln>
            </p:spPr>
          </p:pic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AD4FEC1-124F-4119-8580-AA0EDCD2F665}"/>
                </a:ext>
              </a:extLst>
            </p:cNvPr>
            <p:cNvGrpSpPr/>
            <p:nvPr/>
          </p:nvGrpSpPr>
          <p:grpSpPr>
            <a:xfrm>
              <a:off x="5126186" y="1414988"/>
              <a:ext cx="6494187" cy="171862"/>
              <a:chOff x="5126186" y="1401623"/>
              <a:chExt cx="6494187" cy="171862"/>
            </a:xfrm>
          </p:grpSpPr>
          <p:pic>
            <p:nvPicPr>
              <p:cNvPr id="69" name="Picture 68">
                <a:extLst>
                  <a:ext uri="{FF2B5EF4-FFF2-40B4-BE49-F238E27FC236}">
                    <a16:creationId xmlns:a16="http://schemas.microsoft.com/office/drawing/2014/main" id="{E97334D7-9A37-4F80-AD81-B13AC9035D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5126186" y="1401623"/>
                <a:ext cx="4083205" cy="171862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0" name="Picture 69">
                <a:extLst>
                  <a:ext uri="{FF2B5EF4-FFF2-40B4-BE49-F238E27FC236}">
                    <a16:creationId xmlns:a16="http://schemas.microsoft.com/office/drawing/2014/main" id="{FDF5E322-2BE8-436D-A4FD-D8958A32D6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8700068" y="1401623"/>
                <a:ext cx="2920305" cy="171862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8CFE5E3B-C72B-4150-A12D-1A9835AA9A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7324756" y="1401623"/>
                <a:ext cx="2242308" cy="171862"/>
              </a:xfrm>
              <a:prstGeom prst="rect">
                <a:avLst/>
              </a:prstGeom>
              <a:ln>
                <a:noFill/>
              </a:ln>
            </p:spPr>
          </p:pic>
        </p:grp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18CEBFA6-B00D-405F-A695-BD8A88D120C8}"/>
              </a:ext>
            </a:extLst>
          </p:cNvPr>
          <p:cNvSpPr/>
          <p:nvPr/>
        </p:nvSpPr>
        <p:spPr>
          <a:xfrm>
            <a:off x="5832667" y="4372629"/>
            <a:ext cx="5688796" cy="13411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95000"/>
                </a:schemeClr>
              </a:gs>
              <a:gs pos="99000">
                <a:srgbClr val="767171"/>
              </a:gs>
            </a:gsLst>
            <a:path path="rect">
              <a:fillToRect r="100000" b="100000"/>
            </a:path>
            <a:tileRect l="-100000" t="-100000"/>
          </a:gra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ECFDEDA-87B3-448C-BC74-AFA3C9AAA282}"/>
              </a:ext>
            </a:extLst>
          </p:cNvPr>
          <p:cNvSpPr/>
          <p:nvPr/>
        </p:nvSpPr>
        <p:spPr>
          <a:xfrm>
            <a:off x="5883520" y="2374409"/>
            <a:ext cx="5587090" cy="13411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95000"/>
                </a:schemeClr>
              </a:gs>
              <a:gs pos="99000">
                <a:srgbClr val="767171"/>
              </a:gs>
            </a:gsLst>
            <a:lin ang="5400000" scaled="1"/>
            <a:tileRect/>
          </a:gra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D2DC97E-6D32-4E8E-92C1-041CEA620994}"/>
              </a:ext>
            </a:extLst>
          </p:cNvPr>
          <p:cNvGrpSpPr/>
          <p:nvPr/>
        </p:nvGrpSpPr>
        <p:grpSpPr>
          <a:xfrm>
            <a:off x="451943" y="1781922"/>
            <a:ext cx="4379856" cy="4087720"/>
            <a:chOff x="530969" y="1243249"/>
            <a:chExt cx="4379856" cy="408772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223BB4A-B82F-49C8-8C8A-CDA1E9B5E5BE}"/>
                </a:ext>
              </a:extLst>
            </p:cNvPr>
            <p:cNvSpPr/>
            <p:nvPr/>
          </p:nvSpPr>
          <p:spPr>
            <a:xfrm>
              <a:off x="530969" y="1417090"/>
              <a:ext cx="4287986" cy="1952006"/>
            </a:xfrm>
            <a:prstGeom prst="roundRect">
              <a:avLst>
                <a:gd name="adj" fmla="val 0"/>
              </a:avLst>
            </a:prstGeom>
            <a:solidFill>
              <a:srgbClr val="2C3134"/>
            </a:solidFill>
            <a:ln>
              <a:noFill/>
            </a:ln>
            <a:effectLst>
              <a:outerShdw blurRad="50800" dist="35921" dir="5400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92D050"/>
                  </a:solidFill>
                  <a:latin typeface="Consolas" panose="020B0609020204030204" pitchFamily="49" charset="0"/>
                  <a:cs typeface="iCiel Gotham Medium" pitchFamily="2" charset="0"/>
                </a:rPr>
                <a:t>SP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.PLAYLISTS(</a:t>
              </a:r>
              <a:r>
                <a:rPr lang="en-US" sz="2000" dirty="0">
                  <a:solidFill>
                    <a:srgbClr val="33CCCC"/>
                  </a:solidFill>
                  <a:latin typeface="Consolas" panose="020B0609020204030204" pitchFamily="49" charset="0"/>
                  <a:cs typeface="iCiel Gotham Medium" pitchFamily="2" charset="0"/>
                </a:rPr>
                <a:t>ME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&gt;&gt;&gt;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CF5BC8DA-435B-4DFE-8676-CEC6FE1FD881}"/>
                </a:ext>
              </a:extLst>
            </p:cNvPr>
            <p:cNvSpPr/>
            <p:nvPr/>
          </p:nvSpPr>
          <p:spPr>
            <a:xfrm>
              <a:off x="530969" y="3364997"/>
              <a:ext cx="4287986" cy="1965972"/>
            </a:xfrm>
            <a:prstGeom prst="roundRect">
              <a:avLst>
                <a:gd name="adj" fmla="val 0"/>
              </a:avLst>
            </a:prstGeom>
            <a:solidFill>
              <a:srgbClr val="2C3134"/>
            </a:solidFill>
            <a:ln>
              <a:noFill/>
            </a:ln>
            <a:effectLst>
              <a:outerShdw blurRad="50800" dist="35921" dir="5400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92D050"/>
                  </a:solidFill>
                  <a:latin typeface="Consolas" panose="020B0609020204030204" pitchFamily="49" charset="0"/>
                  <a:cs typeface="iCiel Gotham Medium" pitchFamily="2" charset="0"/>
                </a:rPr>
                <a:t>SP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.SEARCH(</a:t>
              </a:r>
              <a:r>
                <a:rPr lang="en-US" sz="2000" dirty="0">
                  <a:solidFill>
                    <a:srgbClr val="33CCCC"/>
                  </a:solidFill>
                  <a:latin typeface="Consolas" panose="020B0609020204030204" pitchFamily="49" charset="0"/>
                  <a:cs typeface="iCiel Gotham Medium" pitchFamily="2" charset="0"/>
                </a:rPr>
                <a:t>TITLE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, </a:t>
              </a:r>
              <a:r>
                <a:rPr lang="en-US" sz="2000" dirty="0">
                  <a:solidFill>
                    <a:srgbClr val="33CCCC"/>
                  </a:solidFill>
                  <a:latin typeface="Consolas" panose="020B0609020204030204" pitchFamily="49" charset="0"/>
                  <a:cs typeface="iCiel Gotham Medium" pitchFamily="2" charset="0"/>
                </a:rPr>
                <a:t>ARTIST</a:t>
              </a: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)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F9DC30"/>
                  </a:solidFill>
                  <a:latin typeface="Consolas" panose="020B0609020204030204" pitchFamily="49" charset="0"/>
                  <a:cs typeface="iCiel Gotham Medium" pitchFamily="2" charset="0"/>
                </a:rPr>
                <a:t>&gt;&gt;&gt;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C6B2236-23C9-4812-8A3D-ED7D0E00A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0969" y="1243249"/>
              <a:ext cx="4083205" cy="1718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5E03C636-ACFD-4958-87A2-585CB60A59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990520" y="1245812"/>
              <a:ext cx="2920305" cy="171862"/>
            </a:xfrm>
            <a:prstGeom prst="rect">
              <a:avLst/>
            </a:prstGeom>
            <a:ln>
              <a:noFill/>
            </a:ln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2B8A7C9-8D83-4259-A2DA-80A1DF211920}"/>
                </a:ext>
              </a:extLst>
            </p:cNvPr>
            <p:cNvGrpSpPr/>
            <p:nvPr/>
          </p:nvGrpSpPr>
          <p:grpSpPr>
            <a:xfrm>
              <a:off x="4816004" y="1415111"/>
              <a:ext cx="94821" cy="3915858"/>
              <a:chOff x="4816004" y="1401145"/>
              <a:chExt cx="94821" cy="3915858"/>
            </a:xfrm>
          </p:grpSpPr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2BF072C6-2156-4FB9-BB41-E67157B753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16004" y="1401145"/>
                <a:ext cx="94821" cy="184901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0DE58219-3439-4B5A-AC04-F64BBAB1BA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16004" y="3467993"/>
                <a:ext cx="94821" cy="184901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6BAC6E9C-AD33-4B1F-92EA-E69B0CA4CC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2"/>
              <a:stretch/>
            </p:blipFill>
            <p:spPr>
              <a:xfrm>
                <a:off x="4816004" y="2867796"/>
                <a:ext cx="94821" cy="1438276"/>
              </a:xfrm>
              <a:prstGeom prst="rect">
                <a:avLst/>
              </a:prstGeom>
              <a:ln>
                <a:noFill/>
              </a:ln>
            </p:spPr>
          </p:pic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2E995D-6835-4E33-998B-CDAE42842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iCiel Gotham Medium" pitchFamily="2" charset="0"/>
                <a:cs typeface="iCiel Gotham Medium" pitchFamily="2" charset="0"/>
              </a:rPr>
              <a:t>Data</a:t>
            </a:r>
            <a:r>
              <a:rPr lang="en-US" b="1" baseline="0" dirty="0">
                <a:solidFill>
                  <a:schemeClr val="bg1"/>
                </a:solidFill>
                <a:latin typeface="iCiel Gotham Medium" pitchFamily="2" charset="0"/>
                <a:cs typeface="iCiel Gotham Medium" pitchFamily="2" charset="0"/>
              </a:rPr>
              <a:t> Framework</a:t>
            </a:r>
            <a:endParaRPr lang="en-US" b="1" dirty="0">
              <a:solidFill>
                <a:schemeClr val="bg1"/>
              </a:solidFill>
              <a:latin typeface="iCiel Gotham Medium" pitchFamily="2" charset="0"/>
              <a:cs typeface="iCiel Gotham Medium" pitchFamily="2" charset="0"/>
            </a:endParaRPr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D6843784-BA38-4E26-8AEA-035792CA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29E11C-56F3-46BC-AAC6-0EB1A37D4E17}"/>
              </a:ext>
            </a:extLst>
          </p:cNvPr>
          <p:cNvSpPr/>
          <p:nvPr/>
        </p:nvSpPr>
        <p:spPr>
          <a:xfrm>
            <a:off x="1051193" y="2423318"/>
            <a:ext cx="3477012" cy="13411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95000"/>
                </a:schemeClr>
              </a:gs>
              <a:gs pos="99000">
                <a:srgbClr val="767171"/>
              </a:gs>
            </a:gsLst>
            <a:lin ang="5400000" scaled="1"/>
            <a:tileRect/>
          </a:gra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Table 3">
            <a:extLst>
              <a:ext uri="{FF2B5EF4-FFF2-40B4-BE49-F238E27FC236}">
                <a16:creationId xmlns:a16="http://schemas.microsoft.com/office/drawing/2014/main" id="{B08B5422-48B8-4776-AAD6-C7DEBAA3E9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314619"/>
              </p:ext>
            </p:extLst>
          </p:nvPr>
        </p:nvGraphicFramePr>
        <p:xfrm>
          <a:off x="1051193" y="2423318"/>
          <a:ext cx="3477012" cy="1341120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1632349">
                  <a:extLst>
                    <a:ext uri="{9D8B030D-6E8A-4147-A177-3AD203B41FA5}">
                      <a16:colId xmlns:a16="http://schemas.microsoft.com/office/drawing/2014/main" val="2914685300"/>
                    </a:ext>
                  </a:extLst>
                </a:gridCol>
                <a:gridCol w="1844663">
                  <a:extLst>
                    <a:ext uri="{9D8B030D-6E8A-4147-A177-3AD203B41FA5}">
                      <a16:colId xmlns:a16="http://schemas.microsoft.com/office/drawing/2014/main" val="19567109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b="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cs typeface="iCiel Gotham Medium" pitchFamily="2" charset="0"/>
                        </a:rPr>
                        <a:t>TITLE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cs typeface="iCiel Gotham Medium" pitchFamily="2" charset="0"/>
                        </a:rPr>
                        <a:t>ARTIST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352433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Montreal (feat. Kimbra)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What So Not, Kimbra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12068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Closure – Oriental Cravings Remix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SLUMBERJACK, </a:t>
                      </a:r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Ekali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, Oriental Cravings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7616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Fading Out (feat. </a:t>
                      </a:r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Rromarin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Mazde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, </a:t>
                      </a:r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Rromarin</a:t>
                      </a:r>
                      <a:endParaRPr lang="en-US" sz="800" b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96926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Kiss of Death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Rezz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, </a:t>
                      </a:r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Deathpact</a:t>
                      </a:r>
                      <a:endParaRPr lang="en-US" sz="800" b="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+mj-lt"/>
                        <a:cs typeface="iCiel Gotham Thin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01744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Underloved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 – Cecil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ShockOne</a:t>
                      </a:r>
                      <a:r>
                        <a:rPr lang="en-US" sz="800" b="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cs typeface="iCiel Gotham Thin" pitchFamily="2" charset="0"/>
                        </a:rPr>
                        <a:t>, Cecil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089874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FB5D2FED-BC55-4835-BA82-822352B9569F}"/>
              </a:ext>
            </a:extLst>
          </p:cNvPr>
          <p:cNvSpPr/>
          <p:nvPr/>
        </p:nvSpPr>
        <p:spPr>
          <a:xfrm>
            <a:off x="1051193" y="4372629"/>
            <a:ext cx="1673051" cy="13411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82000">
                <a:schemeClr val="bg1">
                  <a:lumMod val="95000"/>
                </a:schemeClr>
              </a:gs>
              <a:gs pos="99000">
                <a:srgbClr val="767171"/>
              </a:gs>
            </a:gsLst>
            <a:lin ang="5400000" scaled="1"/>
            <a:tileRect/>
          </a:gra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CF5D376-823C-4AD0-B63C-C76226D17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231490"/>
              </p:ext>
            </p:extLst>
          </p:nvPr>
        </p:nvGraphicFramePr>
        <p:xfrm>
          <a:off x="1051193" y="4372629"/>
          <a:ext cx="1673051" cy="1341120"/>
        </p:xfrm>
        <a:graphic>
          <a:graphicData uri="http://schemas.openxmlformats.org/drawingml/2006/table">
            <a:tbl>
              <a:tblPr/>
              <a:tblGrid>
                <a:gridCol w="1673051">
                  <a:extLst>
                    <a:ext uri="{9D8B030D-6E8A-4147-A177-3AD203B41FA5}">
                      <a16:colId xmlns:a16="http://schemas.microsoft.com/office/drawing/2014/main" val="2541252801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TRACK 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775267"/>
                  </a:ext>
                </a:extLst>
              </a:tr>
              <a:tr h="21031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6ylRKDPOe41x4Gi8c00ulP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572825"/>
                  </a:ext>
                </a:extLst>
              </a:tr>
              <a:tr h="21031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3PdFzNNYpFUSxjtyCp3igD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86192"/>
                  </a:ext>
                </a:extLst>
              </a:tr>
              <a:tr h="21031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27AljPd43CqSWA6WptHyIn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9719151"/>
                  </a:ext>
                </a:extLst>
              </a:tr>
              <a:tr h="21031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7HKkIZzHUhBXX7SWKUXmod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675540"/>
                  </a:ext>
                </a:extLst>
              </a:tr>
              <a:tr h="210312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49mrGrTON4QYZri9gEHSFl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3955560"/>
                  </a:ext>
                </a:extLst>
              </a:tr>
            </a:tbl>
          </a:graphicData>
        </a:graphic>
      </p:graphicFrame>
      <p:graphicFrame>
        <p:nvGraphicFramePr>
          <p:cNvPr id="65" name="Table 3">
            <a:extLst>
              <a:ext uri="{FF2B5EF4-FFF2-40B4-BE49-F238E27FC236}">
                <a16:creationId xmlns:a16="http://schemas.microsoft.com/office/drawing/2014/main" id="{8AEF62B8-6614-4090-AE01-88F1FC36D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378241"/>
              </p:ext>
            </p:extLst>
          </p:nvPr>
        </p:nvGraphicFramePr>
        <p:xfrm>
          <a:off x="5883520" y="2380096"/>
          <a:ext cx="5587090" cy="1341120"/>
        </p:xfrm>
        <a:graphic>
          <a:graphicData uri="http://schemas.openxmlformats.org/drawingml/2006/table">
            <a:tbl>
              <a:tblPr firstRow="1" bandRow="1"/>
              <a:tblGrid>
                <a:gridCol w="843639">
                  <a:extLst>
                    <a:ext uri="{9D8B030D-6E8A-4147-A177-3AD203B41FA5}">
                      <a16:colId xmlns:a16="http://schemas.microsoft.com/office/drawing/2014/main" val="3286259139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9146853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1956710975"/>
                    </a:ext>
                  </a:extLst>
                </a:gridCol>
                <a:gridCol w="1371601">
                  <a:extLst>
                    <a:ext uri="{9D8B030D-6E8A-4147-A177-3AD203B41FA5}">
                      <a16:colId xmlns:a16="http://schemas.microsoft.com/office/drawing/2014/main" val="2455530042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TRK_ID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TITLE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ARTIST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ALBUM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352433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6ylRKDPOe…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Montreal (feat. Kimbra)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What So Not, Kimbra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Divide &amp; Conquer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12068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3PdFzNNYp…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Closure – Oriental Cravings Remix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SLUMBERJACK, </a:t>
                      </a:r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Ekali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, Oriental Cravings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SARAWAK (The Remixes)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7616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27AljPd43C…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Fading Out (feat. </a:t>
                      </a:r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Rromarin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Mazde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, </a:t>
                      </a:r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Rromarin</a:t>
                      </a:r>
                      <a:endParaRPr lang="en-US" sz="800" b="0" kern="120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+mj-lt"/>
                        <a:ea typeface="+mn-ea"/>
                        <a:cs typeface="iCiel Gotham Thin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Fading Out (feat. </a:t>
                      </a:r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Rromarin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96926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7HKkIZzHU…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Kiss of Death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Rezz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, </a:t>
                      </a:r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Deathpact</a:t>
                      </a:r>
                      <a:endParaRPr lang="en-US" sz="800" b="0" kern="1200" dirty="0">
                        <a:ln>
                          <a:noFill/>
                        </a:ln>
                        <a:solidFill>
                          <a:schemeClr val="bg2">
                            <a:lumMod val="50000"/>
                          </a:schemeClr>
                        </a:solidFill>
                        <a:latin typeface="+mj-lt"/>
                        <a:ea typeface="+mn-ea"/>
                        <a:cs typeface="iCiel Gotham Thin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Kiss of Death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01744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49mrGrTO…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Underloved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 – Cecil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 err="1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ShockOne</a:t>
                      </a:r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, Cecil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A Dark Machine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089874"/>
                  </a:ext>
                </a:extLst>
              </a:tr>
            </a:tbl>
          </a:graphicData>
        </a:graphic>
      </p:graphicFrame>
      <p:graphicFrame>
        <p:nvGraphicFramePr>
          <p:cNvPr id="51" name="Table 50">
            <a:extLst>
              <a:ext uri="{FF2B5EF4-FFF2-40B4-BE49-F238E27FC236}">
                <a16:creationId xmlns:a16="http://schemas.microsoft.com/office/drawing/2014/main" id="{D69F1FDD-C66A-4A74-BE6B-A9524142A6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6570528"/>
              </p:ext>
            </p:extLst>
          </p:nvPr>
        </p:nvGraphicFramePr>
        <p:xfrm>
          <a:off x="5832667" y="4372629"/>
          <a:ext cx="5688796" cy="1341120"/>
        </p:xfrm>
        <a:graphic>
          <a:graphicData uri="http://schemas.openxmlformats.org/drawingml/2006/table">
            <a:tbl>
              <a:tblPr/>
              <a:tblGrid>
                <a:gridCol w="864860">
                  <a:extLst>
                    <a:ext uri="{9D8B030D-6E8A-4147-A177-3AD203B41FA5}">
                      <a16:colId xmlns:a16="http://schemas.microsoft.com/office/drawing/2014/main" val="4070422618"/>
                    </a:ext>
                  </a:extLst>
                </a:gridCol>
                <a:gridCol w="759142">
                  <a:extLst>
                    <a:ext uri="{9D8B030D-6E8A-4147-A177-3AD203B41FA5}">
                      <a16:colId xmlns:a16="http://schemas.microsoft.com/office/drawing/2014/main" val="2805976554"/>
                    </a:ext>
                  </a:extLst>
                </a:gridCol>
                <a:gridCol w="728663">
                  <a:extLst>
                    <a:ext uri="{9D8B030D-6E8A-4147-A177-3AD203B41FA5}">
                      <a16:colId xmlns:a16="http://schemas.microsoft.com/office/drawing/2014/main" val="817677097"/>
                    </a:ext>
                  </a:extLst>
                </a:gridCol>
                <a:gridCol w="692944">
                  <a:extLst>
                    <a:ext uri="{9D8B030D-6E8A-4147-A177-3AD203B41FA5}">
                      <a16:colId xmlns:a16="http://schemas.microsoft.com/office/drawing/2014/main" val="846689978"/>
                    </a:ext>
                  </a:extLst>
                </a:gridCol>
                <a:gridCol w="650081">
                  <a:extLst>
                    <a:ext uri="{9D8B030D-6E8A-4147-A177-3AD203B41FA5}">
                      <a16:colId xmlns:a16="http://schemas.microsoft.com/office/drawing/2014/main" val="1245768258"/>
                    </a:ext>
                  </a:extLst>
                </a:gridCol>
                <a:gridCol w="592931">
                  <a:extLst>
                    <a:ext uri="{9D8B030D-6E8A-4147-A177-3AD203B41FA5}">
                      <a16:colId xmlns:a16="http://schemas.microsoft.com/office/drawing/2014/main" val="1491251330"/>
                    </a:ext>
                  </a:extLst>
                </a:gridCol>
                <a:gridCol w="692944">
                  <a:extLst>
                    <a:ext uri="{9D8B030D-6E8A-4147-A177-3AD203B41FA5}">
                      <a16:colId xmlns:a16="http://schemas.microsoft.com/office/drawing/2014/main" val="2778589352"/>
                    </a:ext>
                  </a:extLst>
                </a:gridCol>
                <a:gridCol w="707231">
                  <a:extLst>
                    <a:ext uri="{9D8B030D-6E8A-4147-A177-3AD203B41FA5}">
                      <a16:colId xmlns:a16="http://schemas.microsoft.com/office/drawing/2014/main" val="245435381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TRK_ID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ACOU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DANC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ENER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INST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LIVE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LOUD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kern="1200" spc="100" baseline="0" dirty="0">
                          <a:ln>
                            <a:noFill/>
                          </a:ln>
                          <a:solidFill>
                            <a:srgbClr val="898585"/>
                          </a:solidFill>
                          <a:latin typeface="iCiel Gotham Medium" pitchFamily="2" charset="0"/>
                          <a:ea typeface="+mn-ea"/>
                          <a:cs typeface="iCiel Gotham Medium" pitchFamily="2" charset="0"/>
                        </a:rPr>
                        <a:t>TEMP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8809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6ylRKDPOe…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0.0705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0.528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0.935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0.326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-1.114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152.059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00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3PdFzNNYp…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0.111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0.454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0.903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1.50E-06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0.227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-3.485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181.543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94770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27AljPd43C…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0.00217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0.386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0.915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0.00033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0.361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-4.885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157.021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67031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7HKkIZzHU…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0.00687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0.765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0.954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0.135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0.348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-1.541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130.04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142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49mrGrTO…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0.0499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0.533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0.888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1.50E-06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0.114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-2.8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kern="1200" dirty="0">
                          <a:ln>
                            <a:noFill/>
                          </a:ln>
                          <a:solidFill>
                            <a:schemeClr val="bg2">
                              <a:lumMod val="50000"/>
                            </a:schemeClr>
                          </a:solidFill>
                          <a:latin typeface="+mj-lt"/>
                          <a:ea typeface="+mn-ea"/>
                          <a:cs typeface="iCiel Gotham Thin" pitchFamily="2" charset="0"/>
                        </a:rPr>
                        <a:t>150.086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5208589"/>
                  </a:ext>
                </a:extLst>
              </a:tr>
            </a:tbl>
          </a:graphicData>
        </a:graphic>
      </p:graphicFrame>
      <p:pic>
        <p:nvPicPr>
          <p:cNvPr id="85" name="Picture 84">
            <a:extLst>
              <a:ext uri="{FF2B5EF4-FFF2-40B4-BE49-F238E27FC236}">
                <a16:creationId xmlns:a16="http://schemas.microsoft.com/office/drawing/2014/main" id="{5FD0B320-2B4B-442E-85EF-9C9997816003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8601" y="775588"/>
            <a:ext cx="3094115" cy="56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21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73B9D56-C76B-4467-BD3F-E456834D55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128" t="4832" r="10367" b="659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439A66-9AC6-4CBF-AA9B-FABC21F5B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Features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6183C-FB4B-465B-A879-18260B8D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98F0DA8-7AD8-4A03-9F91-9A892C72A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532908"/>
              </p:ext>
            </p:extLst>
          </p:nvPr>
        </p:nvGraphicFramePr>
        <p:xfrm>
          <a:off x="1578710" y="1690688"/>
          <a:ext cx="9034580" cy="395262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258645">
                  <a:extLst>
                    <a:ext uri="{9D8B030D-6E8A-4147-A177-3AD203B41FA5}">
                      <a16:colId xmlns:a16="http://schemas.microsoft.com/office/drawing/2014/main" val="731308566"/>
                    </a:ext>
                  </a:extLst>
                </a:gridCol>
                <a:gridCol w="2258645">
                  <a:extLst>
                    <a:ext uri="{9D8B030D-6E8A-4147-A177-3AD203B41FA5}">
                      <a16:colId xmlns:a16="http://schemas.microsoft.com/office/drawing/2014/main" val="3339863234"/>
                    </a:ext>
                  </a:extLst>
                </a:gridCol>
                <a:gridCol w="2258645">
                  <a:extLst>
                    <a:ext uri="{9D8B030D-6E8A-4147-A177-3AD203B41FA5}">
                      <a16:colId xmlns:a16="http://schemas.microsoft.com/office/drawing/2014/main" val="1861667849"/>
                    </a:ext>
                  </a:extLst>
                </a:gridCol>
                <a:gridCol w="2258645">
                  <a:extLst>
                    <a:ext uri="{9D8B030D-6E8A-4147-A177-3AD203B41FA5}">
                      <a16:colId xmlns:a16="http://schemas.microsoft.com/office/drawing/2014/main" val="2976100785"/>
                    </a:ext>
                  </a:extLst>
                </a:gridCol>
              </a:tblGrid>
              <a:tr h="988157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ID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Duration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3779620"/>
                  </a:ext>
                </a:extLst>
              </a:tr>
              <a:tr h="9881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Instrumentalness</a:t>
                      </a:r>
                      <a:endParaRPr lang="en-US" sz="20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Acousticness</a:t>
                      </a:r>
                      <a:endParaRPr lang="en-US" sz="20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Key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Tempo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124938"/>
                  </a:ext>
                </a:extLst>
              </a:tr>
              <a:tr h="9881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Liveness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Energy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Valence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Danceability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379248"/>
                  </a:ext>
                </a:extLst>
              </a:tr>
              <a:tr h="98815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Speechiness</a:t>
                      </a:r>
                      <a:endParaRPr lang="en-US" sz="20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Loudness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Mode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Time Signature</a:t>
                      </a:r>
                    </a:p>
                  </a:txBody>
                  <a:tcPr marL="96799" marR="96799" marT="48399" marB="4839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740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086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0D70086-D26C-499E-922E-561A1CB715B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0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19" t="6327" r="13219" b="63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BBB5EF7-9D5D-4CA8-B0FE-DF4C31AEA182}"/>
              </a:ext>
            </a:extLst>
          </p:cNvPr>
          <p:cNvSpPr/>
          <p:nvPr/>
        </p:nvSpPr>
        <p:spPr>
          <a:xfrm>
            <a:off x="7205354" y="4657487"/>
            <a:ext cx="3710940" cy="15535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182880" rIns="182880" rtlCol="0" anchor="t" anchorCtr="0"/>
          <a:lstStyle/>
          <a:p>
            <a:pPr algn="r"/>
            <a:r>
              <a:rPr lang="en-US" sz="2400" dirty="0">
                <a:solidFill>
                  <a:schemeClr val="tx1"/>
                </a:solidFill>
              </a:rPr>
              <a:t>Energy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6BF73E-35D0-4D93-BD36-43242953BB5B}"/>
              </a:ext>
            </a:extLst>
          </p:cNvPr>
          <p:cNvSpPr/>
          <p:nvPr/>
        </p:nvSpPr>
        <p:spPr>
          <a:xfrm>
            <a:off x="7205354" y="3039177"/>
            <a:ext cx="3710940" cy="15535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182880" rIns="182880" rtlCol="0" anchor="t" anchorCtr="0"/>
          <a:lstStyle/>
          <a:p>
            <a:pPr algn="r"/>
            <a:r>
              <a:rPr lang="en-US" sz="2400" dirty="0" err="1">
                <a:solidFill>
                  <a:schemeClr val="tx1"/>
                </a:solidFill>
              </a:rPr>
              <a:t>Acousticness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7480AE-4643-46E4-9D68-A0464D7BA3DB}"/>
              </a:ext>
            </a:extLst>
          </p:cNvPr>
          <p:cNvSpPr/>
          <p:nvPr/>
        </p:nvSpPr>
        <p:spPr>
          <a:xfrm>
            <a:off x="7205795" y="1439626"/>
            <a:ext cx="3710940" cy="15535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182880" rIns="182880" rtlCol="0" anchor="t" anchorCtr="0"/>
          <a:lstStyle/>
          <a:p>
            <a:pPr algn="r"/>
            <a:r>
              <a:rPr lang="en-US" sz="2400" dirty="0">
                <a:solidFill>
                  <a:schemeClr val="tx1"/>
                </a:solidFill>
              </a:rPr>
              <a:t>Loudness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B5CCA9-80A3-46B9-8D15-94AC2294A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iCiel Gotham Medium" pitchFamily="2" charset="0"/>
                <a:cs typeface="iCiel Gotham Medium" pitchFamily="2" charset="0"/>
              </a:rPr>
              <a:t>Pair Plot Features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934A0-231F-4DF3-BA3D-7EEB68F1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7A06AE-F9BA-491D-9833-FAC63BB070A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133"/>
          <a:stretch/>
        </p:blipFill>
        <p:spPr>
          <a:xfrm>
            <a:off x="7287094" y="1526645"/>
            <a:ext cx="1315086" cy="1371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404BFB-D500-4460-A26A-CE62DAC8123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90141" y="3130141"/>
            <a:ext cx="1356275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2A3AB6-B1E0-48F4-976C-80CAE46E742D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78210" y="4770676"/>
            <a:ext cx="1332854" cy="1371600"/>
          </a:xfrm>
          <a:prstGeom prst="rect">
            <a:avLst/>
          </a:prstGeom>
        </p:spPr>
      </p:pic>
      <p:pic>
        <p:nvPicPr>
          <p:cNvPr id="16" name="Analysis.ipynb_ - sf20_ds18 - Visual Studio Code 2020-06-16 20-16-29">
            <a:hlinkClick r:id="" action="ppaction://media"/>
            <a:extLst>
              <a:ext uri="{FF2B5EF4-FFF2-40B4-BE49-F238E27FC236}">
                <a16:creationId xmlns:a16="http://schemas.microsoft.com/office/drawing/2014/main" id="{211DFE60-61B2-487E-94AA-7B4182D4CD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>
            <a:lum/>
          </a:blip>
          <a:srcRect l="20925" t="24591" r="16893" b="10424"/>
          <a:stretch>
            <a:fillRect/>
          </a:stretch>
        </p:blipFill>
        <p:spPr>
          <a:xfrm>
            <a:off x="1006876" y="1526645"/>
            <a:ext cx="5433134" cy="4456591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F597941-D181-48E2-A2A3-B89646488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22469"/>
              </p:ext>
            </p:extLst>
          </p:nvPr>
        </p:nvGraphicFramePr>
        <p:xfrm>
          <a:off x="8882195" y="2161781"/>
          <a:ext cx="1851660" cy="6994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7220">
                  <a:extLst>
                    <a:ext uri="{9D8B030D-6E8A-4147-A177-3AD203B41FA5}">
                      <a16:colId xmlns:a16="http://schemas.microsoft.com/office/drawing/2014/main" val="521512284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val="3595634913"/>
                    </a:ext>
                  </a:extLst>
                </a:gridCol>
                <a:gridCol w="617220">
                  <a:extLst>
                    <a:ext uri="{9D8B030D-6E8A-4147-A177-3AD203B41FA5}">
                      <a16:colId xmlns:a16="http://schemas.microsoft.com/office/drawing/2014/main" val="2966900365"/>
                    </a:ext>
                  </a:extLst>
                </a:gridCol>
              </a:tblGrid>
              <a:tr h="233150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mean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variance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7154434"/>
                  </a:ext>
                </a:extLst>
              </a:tr>
              <a:tr h="233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dislike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0.772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0.015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9449577"/>
                  </a:ext>
                </a:extLst>
              </a:tr>
              <a:tr h="233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like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0.806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0.004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831841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F8456E6C-2D2E-4EC7-9D2A-A08B49A54E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1220"/>
              </p:ext>
            </p:extLst>
          </p:nvPr>
        </p:nvGraphicFramePr>
        <p:xfrm>
          <a:off x="8905055" y="3843259"/>
          <a:ext cx="1828800" cy="571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41426203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0766617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300831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mean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variance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9461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dislike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0.249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0.087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7575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like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0.179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0.049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324623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0D54A8C1-B926-4698-8CBD-A54777EBC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537893"/>
              </p:ext>
            </p:extLst>
          </p:nvPr>
        </p:nvGraphicFramePr>
        <p:xfrm>
          <a:off x="8882195" y="5456476"/>
          <a:ext cx="1828800" cy="57276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28753726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7723798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194531713"/>
                    </a:ext>
                  </a:extLst>
                </a:gridCol>
              </a:tblGrid>
              <a:tr h="19092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mean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variance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578681"/>
                  </a:ext>
                </a:extLst>
              </a:tr>
              <a:tr h="19092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dislike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0.629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0.049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826851"/>
                  </a:ext>
                </a:extLst>
              </a:tr>
              <a:tr h="19092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like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0.678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0.029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28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  <a:alpha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1144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4883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C80FAE-4965-4319-ACEE-EE7F8FB527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771"/>
                    </a14:imgEffect>
                    <a14:imgEffect>
                      <a14:saturation sat="50000"/>
                    </a14:imgEffect>
                    <a14:imgEffect>
                      <a14:brightnessContrast bright="40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563" t="6372" r="15560" b="637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D07AF-67F4-446E-B427-52372BDCA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42100" cy="1325563"/>
          </a:xfrm>
        </p:spPr>
        <p:txBody>
          <a:bodyPr/>
          <a:lstStyle/>
          <a:p>
            <a:r>
              <a:rPr lang="en-US" b="1" dirty="0">
                <a:latin typeface="iCiel Gotham Medium" pitchFamily="2" charset="0"/>
                <a:cs typeface="iCiel Gotham Medium" pitchFamily="2" charset="0"/>
              </a:rPr>
              <a:t>Logistic Regression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ADF2C-32AF-4BB8-8FD7-249283884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546" y="623571"/>
            <a:ext cx="3767254" cy="1605824"/>
          </a:xfrm>
        </p:spPr>
        <p:txBody>
          <a:bodyPr/>
          <a:lstStyle/>
          <a:p>
            <a:r>
              <a:rPr lang="it-IT" dirty="0"/>
              <a:t>Threshold = 0.55</a:t>
            </a:r>
          </a:p>
          <a:p>
            <a:r>
              <a:rPr lang="it-IT" dirty="0"/>
              <a:t>F1 Score = 0.509</a:t>
            </a:r>
          </a:p>
          <a:p>
            <a:r>
              <a:rPr lang="it-IT" dirty="0"/>
              <a:t>ROC AUC score = 0.569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5953A-86B7-4197-B778-506405187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6/16/2020</a:t>
            </a:r>
            <a:endParaRPr lang="en-US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A76C7569-DC0C-44ED-9B53-C975AAE32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5486" y="1892784"/>
            <a:ext cx="4904014" cy="426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CA7A879C-2A5B-440E-AF72-5F922B94F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58823" y="2341283"/>
            <a:ext cx="5587692" cy="401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23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574</Words>
  <Application>Microsoft Office PowerPoint</Application>
  <PresentationFormat>Widescreen</PresentationFormat>
  <Paragraphs>250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iCiel Gotham Medium</vt:lpstr>
      <vt:lpstr>iCiel Gotham Thin</vt:lpstr>
      <vt:lpstr>Office Theme</vt:lpstr>
      <vt:lpstr>Pre-screening Playlists Using Classification</vt:lpstr>
      <vt:lpstr>Overview</vt:lpstr>
      <vt:lpstr>Background Info</vt:lpstr>
      <vt:lpstr>Objective</vt:lpstr>
      <vt:lpstr>Music Tastes</vt:lpstr>
      <vt:lpstr>Data Framework</vt:lpstr>
      <vt:lpstr>Features</vt:lpstr>
      <vt:lpstr>Pair Plot Features</vt:lpstr>
      <vt:lpstr>Logistic Regression Results</vt:lpstr>
      <vt:lpstr>Feature Importance Logistic Regression</vt:lpstr>
      <vt:lpstr>Random Forest Results</vt:lpstr>
      <vt:lpstr>Takeaways</vt:lpstr>
      <vt:lpstr>Additional work</vt:lpstr>
      <vt:lpstr>Thank you</vt:lpstr>
      <vt:lpstr>Tools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Pre-screening Playlists Using Classification</dc:title>
  <dc:creator>Lawson Ho</dc:creator>
  <cp:lastModifiedBy>Lawson Ho</cp:lastModifiedBy>
  <cp:revision>1</cp:revision>
  <dcterms:created xsi:type="dcterms:W3CDTF">2020-06-18T03:59:37Z</dcterms:created>
  <dcterms:modified xsi:type="dcterms:W3CDTF">2020-06-19T00:08:24Z</dcterms:modified>
</cp:coreProperties>
</file>